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217EE3-A848-0105-FF18-8ED10FD6AD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494DC8E-AB9E-82A3-6BA3-A4BC641CC99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42E0D2-59A4-A5F8-7AB6-84B62838E5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B4AE92-48D5-0331-B52B-89F4495F56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5432B-E2F1-2688-C743-03C6EA81D2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8336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9250DF-44B0-6CAF-407C-7EE979D19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740212-008D-B88E-09BE-1B4212F3E30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EFFD0A-E633-3747-7F71-F09BCB8F31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9EBDE4-390D-9D42-3CAC-38975CD3F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6619E7-22D7-F09C-EF5D-1BF6C0E7FD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603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A917954-4F5E-7423-F525-F61AA1AF32E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53DB99-D936-2F51-CC44-CE534B9235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C0C472-3F8B-65F9-F1B9-3CD2DF824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A02F9F-4725-3A2D-A837-C7C2FB2054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556A5C-D31B-05F6-0550-07B789C35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210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5F33A6-5A65-86EF-E32C-DB4897B404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26A2C9-EBED-3FCB-D6C3-A9F6C6E317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CCCE77-7252-F00D-A1C5-F994F337D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DCDE6C-422E-B482-707E-F4CCF72172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5A57F1-DE00-CF0E-D7EA-565B2F2242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7394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603A9F-EDB6-E6A2-F921-84E9DAA25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3E67F1-1CE0-E3AD-442D-5C6EBD1B20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733D0-D03D-EEEA-688E-3A0BA196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2F45A0-D68A-0E57-95FE-29A5D30149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B54BB7-BCE3-09FD-77B1-4A82F15677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8655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EBBC96-A2E7-316D-45A8-55A376566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3C8432-0D0F-670D-9D33-357F94C16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A29E10-A6F4-071B-8777-91A8F54A88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FD91324-3D43-5BDC-3FA1-F1D0DA0DA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7970CA-A5A9-F62F-BFBB-C4FFC13C4D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399F5D-4BE0-074D-333C-B51D07ACF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2200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5DD9B-37F7-5973-BEA4-5B257DB609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E9ADC3-50D3-6D39-12FE-667B43D643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EB0848D-50C2-1FD3-74A0-400C3E0426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59A465-936F-CAB1-E955-4D0B7FD35E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6204CD6-B321-B7C6-B689-FDF44718F90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5678EA-B9AD-146A-E361-3F36208D78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3E275F-7665-2A07-6EEA-7D02D173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4DFA357-732F-652F-1F4F-E0336B419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333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2F1ADB-14A9-44EF-43D3-47834087C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7A7B94-3993-D6BC-F77C-58FCB8197F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3843F9-080A-7A8B-11C6-ACF0A33592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BE56AE-695E-3AD4-A4D4-4F92BC4BA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37181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BF30EA4-A0BC-4DF8-1A20-775529A9EF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C6F1343-1B83-9E27-8F09-B61D04A1F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297F21-EE32-7554-A6DA-EC13F0C14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178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2412FD-4109-EB8C-EC29-C3515DE6A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405686-7CFF-567F-66D9-883F5A61D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504DD4-370D-2DD6-12C4-C60F73812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6DF882-25A0-94C6-D35C-48B40C5A1E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B4A8D7-3FAD-380D-21FB-9DE2F15C7F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8A4D8D5-528A-7B37-6238-3182CE9F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97703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A5167B-43D4-B8FA-65DB-F1B0C08F6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884CBC4-358E-45D5-BB23-4CA78A4E7AA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3C89632-F696-D388-71AB-02A5C8ED90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C1DBF7-963A-C5A7-1397-313722361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20C35C-9DEA-47C2-198B-B5381EE8D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381430-8DCD-40D4-C77D-191F87EFC0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719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A6E5809-B65A-0A08-276A-1E5C76234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E2490B-2262-9BD3-81F1-DE9F7FB3E8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24C726-E241-43C1-80CA-A7CA4BB1D1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6E092E-20A1-4161-A438-40B8A36E17B6}" type="datetimeFigureOut">
              <a:rPr lang="en-US" smtClean="0"/>
              <a:t>7/24/2026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255973-9ECC-39F1-FB8D-898541A547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B89727E-D4CC-15CC-6E62-8F17C41AE8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BA3034F-A032-4B3D-A892-E84C68D15F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81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9B7AD9F6-8CE7-4299-8FC6-328F4DCD3F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B0229DC-460F-78E1-E83E-D5A47339C9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944" y="640080"/>
            <a:ext cx="4535424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5400" dirty="0"/>
              <a:t>2026 School of </a:t>
            </a:r>
            <a:r>
              <a:rPr lang="en-US" sz="5400" dirty="0" err="1"/>
              <a:t>Columbianism</a:t>
            </a:r>
            <a:r>
              <a:rPr lang="en-US" sz="5400" dirty="0"/>
              <a:t>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786BC0-3447-0023-6080-5D27A83ADA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/>
          </a:bodyPr>
          <a:lstStyle/>
          <a:p>
            <a:pPr algn="l"/>
            <a:endParaRPr lang="en-US"/>
          </a:p>
          <a:p>
            <a:pPr algn="l"/>
            <a:r>
              <a:rPr lang="en-US" dirty="0"/>
              <a:t>Reports and Reports and Per Capita</a:t>
            </a:r>
            <a:endParaRPr lang="en-US"/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F49775AF-8896-43EE-92C6-83497D6DC5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336F5B5-E79C-C2F1-FB7D-E6378D30E7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41302281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B6CBB5B-00F3-8E8A-815D-5E1348EBC3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2B520C57-0998-2D78-A4E1-CE4A13E044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BBAC7C87-08A4-294F-4724-42B4074C87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2BD8514-4518-522D-23B3-89B0976BEB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481DA889-319E-B39B-AB8A-B937EBEC97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E8CE633C-1C31-BC50-751A-C893CF07BB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23077D7F-9BC7-91D3-6A9D-267968EEAE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30" y="1065276"/>
            <a:ext cx="4727448" cy="47274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87257EFC-A523-A73D-485E-1A8C510E97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D35FD276-0E07-AD46-5D06-1129794E02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1AE4526-4072-8906-8E2F-9E5C528736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81D10F6E-21E7-AEA4-CC15-4A50F6BE3C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B920F71-2FD7-3C80-8EC6-8C08F215A5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C3C7FCBC-6A25-A436-1DC7-9B084A3C42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946E334-B95B-93A6-D235-E93F67676B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0E5EF903-E7C6-185B-9D8E-FC4089B83C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B796517F-F20E-241E-ABD8-A3214347C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2026 SOC Meeting  Per Capita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68D412-40E1-D61E-A1F6-DDE937ABAB0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646048"/>
            <a:ext cx="5692953" cy="2860449"/>
          </a:xfrm>
        </p:spPr>
        <p:txBody>
          <a:bodyPr anchor="ctr">
            <a:normAutofit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F3F7630-5299-2955-8824-D061C3534F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34" y="3589022"/>
            <a:ext cx="5586225" cy="32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7391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F2B9D19-3741-29A2-376A-9E092809A7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949BE522-F1AF-A98D-5698-48AB5829C1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7F35F9EB-E94F-FAA7-F5CD-25AE552305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E19B78D-88F5-EC22-3E8C-C0717237BF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2EADB199-D6DB-537C-B357-7C3329A1CE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FBA02DB9-09F1-4CDD-F6F0-1D0D547A556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261BBE6-1C03-4E21-C852-39293923D9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30" y="1065276"/>
            <a:ext cx="4727448" cy="47274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720BA4CC-B521-98C6-2DE8-C0C30E85F4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E346777-4A24-BF4B-F507-F02D13BA26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37F88750-19A8-922C-BDD2-38DF15061B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7B066D28-C8F1-4EFD-0C0F-659A82005A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1C51E38E-76F8-129D-883D-9ACEBBF1337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3474927-0FB9-8524-0E9E-2ECA6CEDEE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51FF624B-A843-BCE3-BC87-3BB72C191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115CD00D-1350-30EF-0475-509414C12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40D2485-22E3-36D0-1FFC-B894D36C4C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2026 SOC Meeting  Per Capita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BB7537-1D28-3652-AD97-73D70C71B4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646048"/>
            <a:ext cx="5692953" cy="2860449"/>
          </a:xfrm>
        </p:spPr>
        <p:txBody>
          <a:bodyPr anchor="ctr">
            <a:normAutofit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11E578-84D5-9BEC-D5BB-6108DA7E62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934" y="3589022"/>
            <a:ext cx="5586224" cy="328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8809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04FA0B-A77D-9859-4E22-CF7DEC39C7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225EE263-E546-630E-5BEB-2B106FBDA7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B9E69092-4A41-A036-DA80-C890EDDBD9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C6661E0-44C5-655E-4AA0-B77D3B4FF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98D45F3-7D3E-A052-E59C-1300AFB470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FAB52386-9F15-5870-6A6D-92BE15142E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051C7324-74F9-837A-F674-9BDFEE4F87C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30" y="1065276"/>
            <a:ext cx="4727448" cy="47274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9B3C1D3-9B8D-410B-0AF1-7898DDF990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2143BE4C-21EE-559E-233A-13D9DDB8B7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E7B7499A-5FCF-E5B2-18FE-B4081D9A0C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D15B8C2-784F-A060-9CCC-862CF9E405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58D8155-B7EE-63A3-61B1-E64527BCC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48B6E68-197B-483A-0715-FFA5E6FA67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81B3ADEE-4C9E-E1F8-F559-F58C452D21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0DE75B5-4E08-BE3B-7D70-9509C53906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39B2FDB2-E5D7-6844-3D19-EAB78006EE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2026 SOC Meeting  Per Capita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DBACF3-B348-E1DC-3403-B8250E6675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646048"/>
            <a:ext cx="5692953" cy="2860449"/>
          </a:xfrm>
        </p:spPr>
        <p:txBody>
          <a:bodyPr anchor="ctr">
            <a:normAutofit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endParaRPr lang="en-US" sz="1800" dirty="0">
              <a:solidFill>
                <a:schemeClr val="tx2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4F8A239-A0B1-DF60-A792-DD0B8F6B4B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31934" y="3589022"/>
            <a:ext cx="5586224" cy="3281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9791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210C18-4C50-28B7-D528-B8C893835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3B8B36A1-4A4C-B18E-70AC-F214B45635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5162EE7-F425-6188-9644-90EBD2E557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0338" y="640080"/>
            <a:ext cx="3734014" cy="3566160"/>
          </a:xfrm>
        </p:spPr>
        <p:txBody>
          <a:bodyPr anchor="b">
            <a:normAutofit/>
          </a:bodyPr>
          <a:lstStyle/>
          <a:p>
            <a:pPr algn="l"/>
            <a:r>
              <a:rPr lang="en-US" sz="5400" dirty="0"/>
              <a:t>2026 SOC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40AFE9D-9CD3-E876-AF0C-80DBC27CDD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90339" y="4636008"/>
            <a:ext cx="3734014" cy="1572768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dirty="0"/>
              <a:t>Questions?</a:t>
            </a:r>
          </a:p>
          <a:p>
            <a:pPr algn="l"/>
            <a:r>
              <a:rPr lang="en-US" dirty="0"/>
              <a:t>Charles Hahn</a:t>
            </a:r>
          </a:p>
          <a:p>
            <a:pPr algn="l"/>
            <a:r>
              <a:rPr lang="en-US" dirty="0"/>
              <a:t>601-831-1057</a:t>
            </a:r>
          </a:p>
          <a:p>
            <a:pPr algn="l"/>
            <a:r>
              <a:rPr lang="en-US" dirty="0"/>
              <a:t>cdhpc2@yahoo.com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id="{00A7AC00-50A4-7027-9ABD-1CD458E136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0338" y="4409267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942009E-A96B-24C7-F147-FC24E62AF1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2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9986150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C380F93-83E5-818B-D2F6-212B240BC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091" y="501651"/>
            <a:ext cx="4395340" cy="1716255"/>
          </a:xfrm>
        </p:spPr>
        <p:txBody>
          <a:bodyPr anchor="b">
            <a:normAutofit/>
          </a:bodyPr>
          <a:lstStyle/>
          <a:p>
            <a:r>
              <a:rPr lang="en-US" sz="3900" dirty="0"/>
              <a:t>2026 SOC Meeting  Reports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FC8B7E-DF7F-C759-29D4-E03BDB292E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3" y="818188"/>
            <a:ext cx="5221625" cy="52216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19ED01-5D99-B6B3-7F83-FCFC7A275E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16 Councils still haven’t file Report of Officers (Form 185)</a:t>
            </a:r>
          </a:p>
          <a:p>
            <a:r>
              <a:rPr lang="en-US" sz="2000">
                <a:solidFill>
                  <a:schemeClr val="tx1">
                    <a:alpha val="80000"/>
                  </a:schemeClr>
                </a:solidFill>
              </a:rPr>
              <a:t>32 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Councils still haven’t filed Service Personnel (Form 365)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33 Councils didn’t file for Columbian Award last year (SP-7)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746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3742BD1-C4A9-C1E2-DF3A-3A8E74E0FF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4B2CA8FB-E62D-597C-9CF0-B60B6EC55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6A8312-5C4B-AF5E-C335-6E1DFDE3D3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12091" y="501651"/>
            <a:ext cx="4395340" cy="1716255"/>
          </a:xfrm>
        </p:spPr>
        <p:txBody>
          <a:bodyPr anchor="b">
            <a:normAutofit/>
          </a:bodyPr>
          <a:lstStyle/>
          <a:p>
            <a:r>
              <a:rPr lang="en-US" sz="3900" dirty="0"/>
              <a:t>2026 SOC Meeting Reports 1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4DCF550B-A91F-B2D9-2493-959D1ED74E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F4125D6-A60F-C971-C73A-4C7E95E08D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143" y="818188"/>
            <a:ext cx="5221625" cy="522162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DC5874-09CE-0C26-D387-CAEC3E0836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583" y="2645922"/>
            <a:ext cx="4434721" cy="3710427"/>
          </a:xfrm>
        </p:spPr>
        <p:txBody>
          <a:bodyPr anchor="t">
            <a:normAutofit fontScale="92500"/>
          </a:bodyPr>
          <a:lstStyle/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Reports to State Deputy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What Reports to copy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186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365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1295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SP-7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1728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10784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FOM</a:t>
            </a:r>
          </a:p>
          <a:p>
            <a:pPr lvl="1"/>
            <a:r>
              <a:rPr lang="en-US" sz="1600" dirty="0">
                <a:solidFill>
                  <a:schemeClr val="tx1">
                    <a:alpha val="80000"/>
                  </a:schemeClr>
                </a:solidFill>
              </a:rPr>
              <a:t>What not to copy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Form 100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State Program Entries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State FOY Entries</a:t>
            </a:r>
          </a:p>
          <a:p>
            <a:pPr lvl="2"/>
            <a:r>
              <a:rPr lang="en-US" sz="1200" dirty="0">
                <a:solidFill>
                  <a:schemeClr val="tx1">
                    <a:alpha val="80000"/>
                  </a:schemeClr>
                </a:solidFill>
              </a:rPr>
              <a:t>State KOY Entries</a:t>
            </a:r>
          </a:p>
          <a:p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Where to Send : reports@kofc-ms.org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BB27EE08-8F05-0959-6917-9B9E0CD73D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812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B6FACB3C-9069-4791-BC5C-0DB7CD19B8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1F2038E-D777-4B76-81DD-DD13EE91B9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F71780-427B-C78C-DCA9-1EC1DAD4D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62E90C-2AC6-9983-CF33-5427C4A22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r>
              <a:rPr lang="en-US" sz="2200" dirty="0">
                <a:solidFill>
                  <a:schemeClr val="tx2"/>
                </a:solidFill>
              </a:rPr>
              <a:t>Who Should File (If you were in one of these positions for the 2024-5 fraternal year):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District Deputies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Grand Knights</a:t>
            </a:r>
          </a:p>
          <a:p>
            <a:pPr lvl="1"/>
            <a:r>
              <a:rPr lang="en-US" sz="2000" dirty="0">
                <a:solidFill>
                  <a:schemeClr val="tx2"/>
                </a:solidFill>
              </a:rPr>
              <a:t>State Program Chairs</a:t>
            </a:r>
          </a:p>
          <a:p>
            <a:pPr lvl="1"/>
            <a:endParaRPr lang="en-US" sz="1800" dirty="0">
              <a:solidFill>
                <a:schemeClr val="tx2"/>
              </a:solidFill>
            </a:endParaRPr>
          </a:p>
          <a:p>
            <a:r>
              <a:rPr lang="en-US" sz="2200" dirty="0">
                <a:solidFill>
                  <a:schemeClr val="tx2"/>
                </a:solidFill>
              </a:rPr>
              <a:t>What happens if they are not submitted?</a:t>
            </a:r>
          </a:p>
          <a:p>
            <a:pPr lvl="1"/>
            <a:endParaRPr lang="en-US" sz="18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D354807-230F-4402-B1B9-F733A8F1F1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F5A6F4A-CE87-4D5C-9382-8167967CE81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1023DD2-2E6F-4419-B404-80F08460BE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BC4A6C98-F96E-4587-B01F-A9B01BBFAD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A66409EC-9CC3-482A-A4A5-54ED092B3F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EE14535-F9CE-1129-E4C8-D3117F3F189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486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78AB0CB-3F4B-24FB-A9F0-938ABB85B3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DF889841-ED42-3ACA-1DE4-8EE480F94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F6953AC7-CD8C-296A-C663-DEDD9F944A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2DDF87-1354-DCD9-13B0-6D56DADE6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12FD22-A852-B8DC-50AC-3E9E103CCF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Council 1234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Joe Smith GK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Report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D596C4D-C88E-7C70-D661-B78541173C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A4498AE3-81FD-8278-600E-DE1F045DD5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82F3A50-62E1-FF3F-2074-8F890B89E9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3DD19E5C-90B1-869A-99B2-15E6FA7F0F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B3B2FA84-A2A1-97BF-4321-F6725BA969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48BF74FA-DA20-D51B-176A-E03041C78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8076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B1B534-7243-2920-DB55-E45C410D8F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89B308F2-94D0-F60F-29E5-FCE06E600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4E5E266-1192-AAF0-49DF-031E218F3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7B40417-8158-E16D-1B37-EF87B2AC2C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C7AB7C-FC9F-284B-3BCB-D86590CCFE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District Deputy 18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Fred </a:t>
            </a:r>
            <a:r>
              <a:rPr lang="en-US" b="1" dirty="0" err="1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Higgenbothum</a:t>
            </a:r>
            <a:endParaRPr lang="en-US" b="1" dirty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Report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FAAB599-F0A4-D469-CE7B-289AD7C797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0C27654-163F-54C7-726C-0F5C2D4E7D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9D9E74E1-E152-43A6-BAA8-F83B86682F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5141E51-CB61-9DE7-7454-0F249DC3D1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C913428E-F9DE-518C-80DE-A3B544B4C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6792E3D8-2387-D03E-6D9B-8E7115F989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19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743A1D1-D3FC-21A2-D7E3-0FC6D1011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F406E3B6-4F75-022E-923C-319C5F7E5D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94DA90D-71FC-596E-C0C4-A2FB4C41DE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D3FFC2-7CF4-6594-9291-A9A6F5562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A30E4F-7D49-E03C-1E84-D7C6B480E7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endParaRPr lang="en-US" sz="1800" dirty="0">
              <a:solidFill>
                <a:schemeClr val="tx2"/>
              </a:solidFill>
            </a:endParaRP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State Swim Team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Chairman Billy Bob Jones</a:t>
            </a:r>
          </a:p>
          <a:p>
            <a:pPr marL="457200" lvl="1" indent="0" algn="ctr">
              <a:buNone/>
            </a:pPr>
            <a:r>
              <a:rPr lang="en-US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Report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48F34BB1-FD6A-D72D-F84D-2863F8D23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D02A8C91-17EC-DC72-2937-10C65B64A8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6BCCCFC1-9612-8088-D53B-886AD457B6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43F55C4-EB45-958B-4464-9A745113C0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D33FBC7B-9198-BAE3-3F1A-A2785A549A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5ED05D50-763D-84B5-233C-9EEE4C2BF3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3138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C1E426-B092-EAD0-0826-D16C017FE3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580F8CF2-84AA-C818-5054-3C11AC2AB6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6C3ABD7A-54AC-8792-10A5-9D4825C6A2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221116B-4533-2450-31DF-9C13663A5E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2" y="802955"/>
            <a:ext cx="4766330" cy="1454051"/>
          </a:xfrm>
        </p:spPr>
        <p:txBody>
          <a:bodyPr>
            <a:normAutofit/>
          </a:bodyPr>
          <a:lstStyle/>
          <a:p>
            <a:r>
              <a:rPr lang="en-US" sz="3300" dirty="0">
                <a:solidFill>
                  <a:schemeClr val="tx2"/>
                </a:solidFill>
              </a:rPr>
              <a:t>2026 SOC Meeting Reports 2</a:t>
            </a:r>
            <a:br>
              <a:rPr lang="en-US" sz="3300" dirty="0">
                <a:solidFill>
                  <a:schemeClr val="tx2"/>
                </a:solidFill>
              </a:rPr>
            </a:br>
            <a:r>
              <a:rPr lang="en-US" sz="3300" dirty="0">
                <a:solidFill>
                  <a:schemeClr val="tx2"/>
                </a:solidFill>
              </a:rPr>
              <a:t>Reports for Minute Books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6952B-87DF-A2F9-0D96-A7873D87D5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3"/>
            <a:ext cx="4765949" cy="3353476"/>
          </a:xfrm>
        </p:spPr>
        <p:txBody>
          <a:bodyPr anchor="t">
            <a:normAutofit/>
          </a:bodyPr>
          <a:lstStyle/>
          <a:p>
            <a:pPr lvl="1"/>
            <a:r>
              <a:rPr lang="en-US" dirty="0">
                <a:solidFill>
                  <a:schemeClr val="tx2"/>
                </a:solidFill>
              </a:rPr>
              <a:t>What to Report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Activities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Programs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Significant Accomplishments</a:t>
            </a:r>
          </a:p>
          <a:p>
            <a:pPr lvl="2"/>
            <a:endParaRPr lang="en-US" sz="1400" dirty="0">
              <a:solidFill>
                <a:schemeClr val="tx2"/>
              </a:solidFill>
            </a:endParaRPr>
          </a:p>
          <a:p>
            <a:pPr lvl="1"/>
            <a:r>
              <a:rPr lang="en-US" dirty="0">
                <a:solidFill>
                  <a:schemeClr val="tx2"/>
                </a:solidFill>
              </a:rPr>
              <a:t>What Not to Report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Council budget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Results of Fundraisers</a:t>
            </a:r>
          </a:p>
          <a:p>
            <a:pPr lvl="2"/>
            <a:r>
              <a:rPr lang="en-US" dirty="0">
                <a:solidFill>
                  <a:schemeClr val="tx2"/>
                </a:solidFill>
              </a:rPr>
              <a:t>Member Deaths</a:t>
            </a:r>
          </a:p>
          <a:p>
            <a:pPr lvl="2"/>
            <a:endParaRPr lang="en-US" sz="1400" dirty="0">
              <a:solidFill>
                <a:schemeClr val="tx2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0C0B221-D6E5-7890-5FE6-D0FCF6B494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18240" y="-16714"/>
            <a:ext cx="6373761" cy="6874714"/>
            <a:chOff x="5818240" y="-1"/>
            <a:chExt cx="6373761" cy="6874714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93DD62-9E75-B5C6-4365-4D2A91E68A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18240" y="-1"/>
              <a:ext cx="6373761" cy="6874714"/>
            </a:xfrm>
            <a:custGeom>
              <a:avLst/>
              <a:gdLst>
                <a:gd name="connsiteX0" fmla="*/ 6373761 w 6373761"/>
                <a:gd name="connsiteY0" fmla="*/ 5771297 h 6874714"/>
                <a:gd name="connsiteX1" fmla="*/ 6373761 w 6373761"/>
                <a:gd name="connsiteY1" fmla="*/ 6247960 h 6874714"/>
                <a:gd name="connsiteX2" fmla="*/ 6235932 w 6373761"/>
                <a:gd name="connsiteY2" fmla="*/ 6361930 h 6874714"/>
                <a:gd name="connsiteX3" fmla="*/ 5960375 w 6373761"/>
                <a:gd name="connsiteY3" fmla="*/ 6587489 h 6874714"/>
                <a:gd name="connsiteX4" fmla="*/ 5822907 w 6373761"/>
                <a:gd name="connsiteY4" fmla="*/ 6701871 h 6874714"/>
                <a:gd name="connsiteX5" fmla="*/ 5681115 w 6373761"/>
                <a:gd name="connsiteY5" fmla="*/ 6816896 h 6874714"/>
                <a:gd name="connsiteX6" fmla="*/ 5604096 w 6373761"/>
                <a:gd name="connsiteY6" fmla="*/ 6874714 h 6874714"/>
                <a:gd name="connsiteX7" fmla="*/ 4878485 w 6373761"/>
                <a:gd name="connsiteY7" fmla="*/ 6874714 h 6874714"/>
                <a:gd name="connsiteX8" fmla="*/ 5006014 w 6373761"/>
                <a:gd name="connsiteY8" fmla="*/ 6800200 h 6874714"/>
                <a:gd name="connsiteX9" fmla="*/ 5149855 w 6373761"/>
                <a:gd name="connsiteY9" fmla="*/ 6707667 h 6874714"/>
                <a:gd name="connsiteX10" fmla="*/ 5431866 w 6373761"/>
                <a:gd name="connsiteY10" fmla="*/ 6506210 h 6874714"/>
                <a:gd name="connsiteX11" fmla="*/ 5571036 w 6373761"/>
                <a:gd name="connsiteY11" fmla="*/ 6399557 h 6874714"/>
                <a:gd name="connsiteX12" fmla="*/ 5711649 w 6373761"/>
                <a:gd name="connsiteY12" fmla="*/ 6288912 h 6874714"/>
                <a:gd name="connsiteX13" fmla="*/ 6276589 w 6373761"/>
                <a:gd name="connsiteY13" fmla="*/ 5852379 h 6874714"/>
                <a:gd name="connsiteX14" fmla="*/ 3975975 w 6373761"/>
                <a:gd name="connsiteY14" fmla="*/ 263 h 6874714"/>
                <a:gd name="connsiteX15" fmla="*/ 4350473 w 6373761"/>
                <a:gd name="connsiteY15" fmla="*/ 24963 h 6874714"/>
                <a:gd name="connsiteX16" fmla="*/ 5077909 w 6373761"/>
                <a:gd name="connsiteY16" fmla="*/ 189450 h 6874714"/>
                <a:gd name="connsiteX17" fmla="*/ 5746507 w 6373761"/>
                <a:gd name="connsiteY17" fmla="*/ 505804 h 6874714"/>
                <a:gd name="connsiteX18" fmla="*/ 6322456 w 6373761"/>
                <a:gd name="connsiteY18" fmla="*/ 956633 h 6874714"/>
                <a:gd name="connsiteX19" fmla="*/ 6373761 w 6373761"/>
                <a:gd name="connsiteY19" fmla="*/ 1011863 h 6874714"/>
                <a:gd name="connsiteX20" fmla="*/ 6373761 w 6373761"/>
                <a:gd name="connsiteY20" fmla="*/ 1185075 h 6874714"/>
                <a:gd name="connsiteX21" fmla="*/ 6359489 w 6373761"/>
                <a:gd name="connsiteY21" fmla="*/ 1169497 h 6874714"/>
                <a:gd name="connsiteX22" fmla="*/ 6233869 w 6373761"/>
                <a:gd name="connsiteY22" fmla="*/ 1047442 h 6874714"/>
                <a:gd name="connsiteX23" fmla="*/ 5961423 w 6373761"/>
                <a:gd name="connsiteY23" fmla="*/ 827953 h 6874714"/>
                <a:gd name="connsiteX24" fmla="*/ 5663555 w 6373761"/>
                <a:gd name="connsiteY24" fmla="*/ 645304 h 6874714"/>
                <a:gd name="connsiteX25" fmla="*/ 5013827 w 6373761"/>
                <a:gd name="connsiteY25" fmla="*/ 397863 h 6874714"/>
                <a:gd name="connsiteX26" fmla="*/ 4327409 w 6373761"/>
                <a:gd name="connsiteY26" fmla="*/ 302545 h 6874714"/>
                <a:gd name="connsiteX27" fmla="*/ 3639939 w 6373761"/>
                <a:gd name="connsiteY27" fmla="*/ 338868 h 6874714"/>
                <a:gd name="connsiteX28" fmla="*/ 3302495 w 6373761"/>
                <a:gd name="connsiteY28" fmla="*/ 403659 h 6874714"/>
                <a:gd name="connsiteX29" fmla="*/ 2971604 w 6373761"/>
                <a:gd name="connsiteY29" fmla="*/ 496273 h 6874714"/>
                <a:gd name="connsiteX30" fmla="*/ 2648706 w 6373761"/>
                <a:gd name="connsiteY30" fmla="*/ 614389 h 6874714"/>
                <a:gd name="connsiteX31" fmla="*/ 2335374 w 6373761"/>
                <a:gd name="connsiteY31" fmla="*/ 757109 h 6874714"/>
                <a:gd name="connsiteX32" fmla="*/ 1741342 w 6373761"/>
                <a:gd name="connsiteY32" fmla="*/ 1107725 h 6874714"/>
                <a:gd name="connsiteX33" fmla="*/ 1600861 w 6373761"/>
                <a:gd name="connsiteY33" fmla="*/ 1208710 h 6874714"/>
                <a:gd name="connsiteX34" fmla="*/ 1531799 w 6373761"/>
                <a:gd name="connsiteY34" fmla="*/ 1260879 h 6874714"/>
                <a:gd name="connsiteX35" fmla="*/ 1463655 w 6373761"/>
                <a:gd name="connsiteY35" fmla="*/ 1314333 h 6874714"/>
                <a:gd name="connsiteX36" fmla="*/ 1200777 w 6373761"/>
                <a:gd name="connsiteY36" fmla="*/ 1541166 h 6874714"/>
                <a:gd name="connsiteX37" fmla="*/ 731501 w 6373761"/>
                <a:gd name="connsiteY37" fmla="*/ 2055754 h 6874714"/>
                <a:gd name="connsiteX38" fmla="*/ 531393 w 6373761"/>
                <a:gd name="connsiteY38" fmla="*/ 2342739 h 6874714"/>
                <a:gd name="connsiteX39" fmla="*/ 361033 w 6373761"/>
                <a:gd name="connsiteY39" fmla="*/ 2649046 h 6874714"/>
                <a:gd name="connsiteX40" fmla="*/ 323292 w 6373761"/>
                <a:gd name="connsiteY40" fmla="*/ 2728263 h 6874714"/>
                <a:gd name="connsiteX41" fmla="*/ 304945 w 6373761"/>
                <a:gd name="connsiteY41" fmla="*/ 2768193 h 6874714"/>
                <a:gd name="connsiteX42" fmla="*/ 287516 w 6373761"/>
                <a:gd name="connsiteY42" fmla="*/ 2808510 h 6874714"/>
                <a:gd name="connsiteX43" fmla="*/ 254230 w 6373761"/>
                <a:gd name="connsiteY43" fmla="*/ 2889788 h 6874714"/>
                <a:gd name="connsiteX44" fmla="*/ 223042 w 6373761"/>
                <a:gd name="connsiteY44" fmla="*/ 2971968 h 6874714"/>
                <a:gd name="connsiteX45" fmla="*/ 121611 w 6373761"/>
                <a:gd name="connsiteY45" fmla="*/ 3308544 h 6874714"/>
                <a:gd name="connsiteX46" fmla="*/ 39314 w 6373761"/>
                <a:gd name="connsiteY46" fmla="*/ 4005912 h 6874714"/>
                <a:gd name="connsiteX47" fmla="*/ 73910 w 6373761"/>
                <a:gd name="connsiteY47" fmla="*/ 4354081 h 6874714"/>
                <a:gd name="connsiteX48" fmla="*/ 179534 w 6373761"/>
                <a:gd name="connsiteY48" fmla="*/ 4687050 h 6874714"/>
                <a:gd name="connsiteX49" fmla="*/ 215964 w 6373761"/>
                <a:gd name="connsiteY49" fmla="*/ 4766654 h 6874714"/>
                <a:gd name="connsiteX50" fmla="*/ 256457 w 6373761"/>
                <a:gd name="connsiteY50" fmla="*/ 4844455 h 6874714"/>
                <a:gd name="connsiteX51" fmla="*/ 346225 w 6373761"/>
                <a:gd name="connsiteY51" fmla="*/ 4995290 h 6874714"/>
                <a:gd name="connsiteX52" fmla="*/ 445296 w 6373761"/>
                <a:gd name="connsiteY52" fmla="*/ 5140971 h 6874714"/>
                <a:gd name="connsiteX53" fmla="*/ 551443 w 6373761"/>
                <a:gd name="connsiteY53" fmla="*/ 5282531 h 6874714"/>
                <a:gd name="connsiteX54" fmla="*/ 772387 w 6373761"/>
                <a:gd name="connsiteY54" fmla="*/ 5562561 h 6874714"/>
                <a:gd name="connsiteX55" fmla="*/ 882858 w 6373761"/>
                <a:gd name="connsiteY55" fmla="*/ 5704507 h 6874714"/>
                <a:gd name="connsiteX56" fmla="*/ 990316 w 6373761"/>
                <a:gd name="connsiteY56" fmla="*/ 5848258 h 6874714"/>
                <a:gd name="connsiteX57" fmla="*/ 1097774 w 6373761"/>
                <a:gd name="connsiteY57" fmla="*/ 5987114 h 6874714"/>
                <a:gd name="connsiteX58" fmla="*/ 1210080 w 6373761"/>
                <a:gd name="connsiteY58" fmla="*/ 6121203 h 6874714"/>
                <a:gd name="connsiteX59" fmla="*/ 1448192 w 6373761"/>
                <a:gd name="connsiteY59" fmla="*/ 6374054 h 6874714"/>
                <a:gd name="connsiteX60" fmla="*/ 1982991 w 6373761"/>
                <a:gd name="connsiteY60" fmla="*/ 6796158 h 6874714"/>
                <a:gd name="connsiteX61" fmla="*/ 2118475 w 6373761"/>
                <a:gd name="connsiteY61" fmla="*/ 6874714 h 6874714"/>
                <a:gd name="connsiteX62" fmla="*/ 1569874 w 6373761"/>
                <a:gd name="connsiteY62" fmla="*/ 6874714 h 6874714"/>
                <a:gd name="connsiteX63" fmla="*/ 1507802 w 6373761"/>
                <a:gd name="connsiteY63" fmla="*/ 6817815 h 6874714"/>
                <a:gd name="connsiteX64" fmla="*/ 1256865 w 6373761"/>
                <a:gd name="connsiteY64" fmla="*/ 6543437 h 6874714"/>
                <a:gd name="connsiteX65" fmla="*/ 1038410 w 6373761"/>
                <a:gd name="connsiteY65" fmla="*/ 6248722 h 6874714"/>
                <a:gd name="connsiteX66" fmla="*/ 845380 w 6373761"/>
                <a:gd name="connsiteY66" fmla="*/ 5941386 h 6874714"/>
                <a:gd name="connsiteX67" fmla="*/ 755351 w 6373761"/>
                <a:gd name="connsiteY67" fmla="*/ 5788877 h 6874714"/>
                <a:gd name="connsiteX68" fmla="*/ 661784 w 6373761"/>
                <a:gd name="connsiteY68" fmla="*/ 5638944 h 6874714"/>
                <a:gd name="connsiteX69" fmla="*/ 466525 w 6373761"/>
                <a:gd name="connsiteY69" fmla="*/ 5340366 h 6874714"/>
                <a:gd name="connsiteX70" fmla="*/ 370992 w 6373761"/>
                <a:gd name="connsiteY70" fmla="*/ 5188502 h 6874714"/>
                <a:gd name="connsiteX71" fmla="*/ 280046 w 6373761"/>
                <a:gd name="connsiteY71" fmla="*/ 5033287 h 6874714"/>
                <a:gd name="connsiteX72" fmla="*/ 126853 w 6373761"/>
                <a:gd name="connsiteY72" fmla="*/ 4707660 h 6874714"/>
                <a:gd name="connsiteX73" fmla="*/ 30272 w 6373761"/>
                <a:gd name="connsiteY73" fmla="*/ 4362068 h 6874714"/>
                <a:gd name="connsiteX74" fmla="*/ 0 w 6373761"/>
                <a:gd name="connsiteY74" fmla="*/ 4005912 h 6874714"/>
                <a:gd name="connsiteX75" fmla="*/ 270480 w 6373761"/>
                <a:gd name="connsiteY75" fmla="*/ 2610532 h 6874714"/>
                <a:gd name="connsiteX76" fmla="*/ 415942 w 6373761"/>
                <a:gd name="connsiteY76" fmla="*/ 2280526 h 6874714"/>
                <a:gd name="connsiteX77" fmla="*/ 590102 w 6373761"/>
                <a:gd name="connsiteY77" fmla="*/ 1962626 h 6874714"/>
                <a:gd name="connsiteX78" fmla="*/ 1020719 w 6373761"/>
                <a:gd name="connsiteY78" fmla="*/ 1373070 h 6874714"/>
                <a:gd name="connsiteX79" fmla="*/ 1275080 w 6373761"/>
                <a:gd name="connsiteY79" fmla="*/ 1107081 h 6874714"/>
                <a:gd name="connsiteX80" fmla="*/ 1342437 w 6373761"/>
                <a:gd name="connsiteY80" fmla="*/ 1043965 h 6874714"/>
                <a:gd name="connsiteX81" fmla="*/ 1411106 w 6373761"/>
                <a:gd name="connsiteY81" fmla="*/ 982138 h 6874714"/>
                <a:gd name="connsiteX82" fmla="*/ 1553029 w 6373761"/>
                <a:gd name="connsiteY82" fmla="*/ 863376 h 6874714"/>
                <a:gd name="connsiteX83" fmla="*/ 2173401 w 6373761"/>
                <a:gd name="connsiteY83" fmla="*/ 454409 h 6874714"/>
                <a:gd name="connsiteX84" fmla="*/ 3599708 w 6373761"/>
                <a:gd name="connsiteY84" fmla="*/ 16332 h 6874714"/>
                <a:gd name="connsiteX85" fmla="*/ 3975975 w 6373761"/>
                <a:gd name="connsiteY85" fmla="*/ 263 h 68747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</a:cxnLst>
              <a:rect l="l" t="t" r="r" b="b"/>
              <a:pathLst>
                <a:path w="6373761" h="6874714">
                  <a:moveTo>
                    <a:pt x="6373761" y="5771297"/>
                  </a:moveTo>
                  <a:lnTo>
                    <a:pt x="6373761" y="6247960"/>
                  </a:lnTo>
                  <a:lnTo>
                    <a:pt x="6235932" y="6361930"/>
                  </a:lnTo>
                  <a:cubicBezTo>
                    <a:pt x="6143250" y="6437460"/>
                    <a:pt x="6051059" y="6512200"/>
                    <a:pt x="5960375" y="6587489"/>
                  </a:cubicBezTo>
                  <a:lnTo>
                    <a:pt x="5822907" y="6701871"/>
                  </a:lnTo>
                  <a:cubicBezTo>
                    <a:pt x="5776123" y="6740385"/>
                    <a:pt x="5729079" y="6778899"/>
                    <a:pt x="5681115" y="6816896"/>
                  </a:cubicBezTo>
                  <a:lnTo>
                    <a:pt x="5604096" y="6874714"/>
                  </a:lnTo>
                  <a:lnTo>
                    <a:pt x="4878485" y="6874714"/>
                  </a:lnTo>
                  <a:lnTo>
                    <a:pt x="5006014" y="6800200"/>
                  </a:lnTo>
                  <a:cubicBezTo>
                    <a:pt x="5054354" y="6770429"/>
                    <a:pt x="5102285" y="6739483"/>
                    <a:pt x="5149855" y="6707667"/>
                  </a:cubicBezTo>
                  <a:cubicBezTo>
                    <a:pt x="5244993" y="6643906"/>
                    <a:pt x="5338561" y="6576025"/>
                    <a:pt x="5431866" y="6506210"/>
                  </a:cubicBezTo>
                  <a:cubicBezTo>
                    <a:pt x="5478386" y="6471304"/>
                    <a:pt x="5524777" y="6435495"/>
                    <a:pt x="5571036" y="6399557"/>
                  </a:cubicBezTo>
                  <a:lnTo>
                    <a:pt x="5711649" y="6288912"/>
                  </a:lnTo>
                  <a:cubicBezTo>
                    <a:pt x="5902059" y="6140395"/>
                    <a:pt x="6093257" y="5998320"/>
                    <a:pt x="6276589" y="5852379"/>
                  </a:cubicBezTo>
                  <a:close/>
                  <a:moveTo>
                    <a:pt x="3975975" y="263"/>
                  </a:moveTo>
                  <a:cubicBezTo>
                    <a:pt x="4101550" y="1809"/>
                    <a:pt x="4226830" y="10149"/>
                    <a:pt x="4350473" y="24963"/>
                  </a:cubicBezTo>
                  <a:cubicBezTo>
                    <a:pt x="4598149" y="54846"/>
                    <a:pt x="4842943" y="108687"/>
                    <a:pt x="5077909" y="189450"/>
                  </a:cubicBezTo>
                  <a:cubicBezTo>
                    <a:pt x="5312876" y="269955"/>
                    <a:pt x="5537357" y="376867"/>
                    <a:pt x="5746507" y="505804"/>
                  </a:cubicBezTo>
                  <a:cubicBezTo>
                    <a:pt x="5955527" y="634999"/>
                    <a:pt x="6148688" y="786864"/>
                    <a:pt x="6322456" y="956633"/>
                  </a:cubicBezTo>
                  <a:lnTo>
                    <a:pt x="6373761" y="1011863"/>
                  </a:lnTo>
                  <a:lnTo>
                    <a:pt x="6373761" y="1185075"/>
                  </a:lnTo>
                  <a:lnTo>
                    <a:pt x="6359489" y="1169497"/>
                  </a:lnTo>
                  <a:cubicBezTo>
                    <a:pt x="6318811" y="1127602"/>
                    <a:pt x="6276917" y="1086890"/>
                    <a:pt x="6233869" y="1047442"/>
                  </a:cubicBezTo>
                  <a:cubicBezTo>
                    <a:pt x="6147509" y="968870"/>
                    <a:pt x="6056431" y="895448"/>
                    <a:pt x="5961423" y="827953"/>
                  </a:cubicBezTo>
                  <a:cubicBezTo>
                    <a:pt x="5865891" y="761102"/>
                    <a:pt x="5766688" y="699403"/>
                    <a:pt x="5663555" y="645304"/>
                  </a:cubicBezTo>
                  <a:cubicBezTo>
                    <a:pt x="5457943" y="535816"/>
                    <a:pt x="5238703" y="453894"/>
                    <a:pt x="5013827" y="397863"/>
                  </a:cubicBezTo>
                  <a:cubicBezTo>
                    <a:pt x="4788953" y="341703"/>
                    <a:pt x="4558442" y="310917"/>
                    <a:pt x="4327409" y="302545"/>
                  </a:cubicBezTo>
                  <a:cubicBezTo>
                    <a:pt x="4096111" y="293012"/>
                    <a:pt x="3867174" y="305893"/>
                    <a:pt x="3639939" y="338868"/>
                  </a:cubicBezTo>
                  <a:cubicBezTo>
                    <a:pt x="3526585" y="355999"/>
                    <a:pt x="3413885" y="377254"/>
                    <a:pt x="3302495" y="403659"/>
                  </a:cubicBezTo>
                  <a:cubicBezTo>
                    <a:pt x="3191107" y="430451"/>
                    <a:pt x="3080634" y="460978"/>
                    <a:pt x="2971604" y="496273"/>
                  </a:cubicBezTo>
                  <a:cubicBezTo>
                    <a:pt x="2862573" y="531437"/>
                    <a:pt x="2754854" y="570852"/>
                    <a:pt x="2648706" y="614389"/>
                  </a:cubicBezTo>
                  <a:cubicBezTo>
                    <a:pt x="2542690" y="658056"/>
                    <a:pt x="2438114" y="705714"/>
                    <a:pt x="2335374" y="757109"/>
                  </a:cubicBezTo>
                  <a:cubicBezTo>
                    <a:pt x="2129894" y="859769"/>
                    <a:pt x="1931228" y="976855"/>
                    <a:pt x="1741342" y="1107725"/>
                  </a:cubicBezTo>
                  <a:cubicBezTo>
                    <a:pt x="1694035" y="1140571"/>
                    <a:pt x="1646858" y="1173933"/>
                    <a:pt x="1600861" y="1208710"/>
                  </a:cubicBezTo>
                  <a:cubicBezTo>
                    <a:pt x="1577535" y="1225713"/>
                    <a:pt x="1554732" y="1243361"/>
                    <a:pt x="1531799" y="1260879"/>
                  </a:cubicBezTo>
                  <a:cubicBezTo>
                    <a:pt x="1508735" y="1278267"/>
                    <a:pt x="1486064" y="1296171"/>
                    <a:pt x="1463655" y="1314333"/>
                  </a:cubicBezTo>
                  <a:cubicBezTo>
                    <a:pt x="1373627" y="1386853"/>
                    <a:pt x="1285564" y="1462077"/>
                    <a:pt x="1200777" y="1541166"/>
                  </a:cubicBezTo>
                  <a:cubicBezTo>
                    <a:pt x="1030810" y="1698827"/>
                    <a:pt x="873161" y="1870785"/>
                    <a:pt x="731501" y="2055754"/>
                  </a:cubicBezTo>
                  <a:cubicBezTo>
                    <a:pt x="660734" y="2148239"/>
                    <a:pt x="593771" y="2243944"/>
                    <a:pt x="531393" y="2342739"/>
                  </a:cubicBezTo>
                  <a:cubicBezTo>
                    <a:pt x="470063" y="2442050"/>
                    <a:pt x="412140" y="2543810"/>
                    <a:pt x="361033" y="2649046"/>
                  </a:cubicBezTo>
                  <a:cubicBezTo>
                    <a:pt x="347798" y="2675194"/>
                    <a:pt x="335479" y="2701728"/>
                    <a:pt x="323292" y="2728263"/>
                  </a:cubicBezTo>
                  <a:lnTo>
                    <a:pt x="304945" y="2768193"/>
                  </a:lnTo>
                  <a:lnTo>
                    <a:pt x="287516" y="2808510"/>
                  </a:lnTo>
                  <a:cubicBezTo>
                    <a:pt x="276115" y="2835432"/>
                    <a:pt x="264583" y="2862352"/>
                    <a:pt x="254230" y="2889788"/>
                  </a:cubicBezTo>
                  <a:cubicBezTo>
                    <a:pt x="243877" y="2917224"/>
                    <a:pt x="232477" y="2944274"/>
                    <a:pt x="223042" y="2971968"/>
                  </a:cubicBezTo>
                  <a:cubicBezTo>
                    <a:pt x="182679" y="3081970"/>
                    <a:pt x="148475" y="3194291"/>
                    <a:pt x="121611" y="3308544"/>
                  </a:cubicBezTo>
                  <a:cubicBezTo>
                    <a:pt x="67096" y="3536534"/>
                    <a:pt x="39183" y="3771224"/>
                    <a:pt x="39314" y="4005912"/>
                  </a:cubicBezTo>
                  <a:cubicBezTo>
                    <a:pt x="39969" y="4122871"/>
                    <a:pt x="51109" y="4239571"/>
                    <a:pt x="73910" y="4354081"/>
                  </a:cubicBezTo>
                  <a:cubicBezTo>
                    <a:pt x="97892" y="4468334"/>
                    <a:pt x="132619" y="4580140"/>
                    <a:pt x="179534" y="4687050"/>
                  </a:cubicBezTo>
                  <a:cubicBezTo>
                    <a:pt x="190673" y="4713972"/>
                    <a:pt x="203647" y="4740249"/>
                    <a:pt x="215964" y="4766654"/>
                  </a:cubicBezTo>
                  <a:cubicBezTo>
                    <a:pt x="229332" y="4792674"/>
                    <a:pt x="242043" y="4818950"/>
                    <a:pt x="256457" y="4844455"/>
                  </a:cubicBezTo>
                  <a:cubicBezTo>
                    <a:pt x="283978" y="4895978"/>
                    <a:pt x="314642" y="4945956"/>
                    <a:pt x="346225" y="4995290"/>
                  </a:cubicBezTo>
                  <a:cubicBezTo>
                    <a:pt x="377676" y="5044752"/>
                    <a:pt x="411355" y="5092926"/>
                    <a:pt x="445296" y="5140971"/>
                  </a:cubicBezTo>
                  <a:cubicBezTo>
                    <a:pt x="479760" y="5188630"/>
                    <a:pt x="515537" y="5235645"/>
                    <a:pt x="551443" y="5282531"/>
                  </a:cubicBezTo>
                  <a:cubicBezTo>
                    <a:pt x="623387" y="5376434"/>
                    <a:pt x="698608" y="5468402"/>
                    <a:pt x="772387" y="5562561"/>
                  </a:cubicBezTo>
                  <a:cubicBezTo>
                    <a:pt x="809472" y="5609448"/>
                    <a:pt x="846428" y="5656719"/>
                    <a:pt x="882858" y="5704507"/>
                  </a:cubicBezTo>
                  <a:cubicBezTo>
                    <a:pt x="919159" y="5751909"/>
                    <a:pt x="955196" y="5802273"/>
                    <a:pt x="990316" y="5848258"/>
                  </a:cubicBezTo>
                  <a:cubicBezTo>
                    <a:pt x="1025175" y="5895402"/>
                    <a:pt x="1061736" y="5941129"/>
                    <a:pt x="1097774" y="5987114"/>
                  </a:cubicBezTo>
                  <a:cubicBezTo>
                    <a:pt x="1134860" y="6032326"/>
                    <a:pt x="1171684" y="6077536"/>
                    <a:pt x="1210080" y="6121203"/>
                  </a:cubicBezTo>
                  <a:cubicBezTo>
                    <a:pt x="1286350" y="6209051"/>
                    <a:pt x="1365632" y="6293677"/>
                    <a:pt x="1448192" y="6374054"/>
                  </a:cubicBezTo>
                  <a:cubicBezTo>
                    <a:pt x="1613572" y="6534420"/>
                    <a:pt x="1792057" y="6677526"/>
                    <a:pt x="1982991" y="6796158"/>
                  </a:cubicBezTo>
                  <a:lnTo>
                    <a:pt x="2118475" y="6874714"/>
                  </a:lnTo>
                  <a:lnTo>
                    <a:pt x="1569874" y="6874714"/>
                  </a:lnTo>
                  <a:lnTo>
                    <a:pt x="1507802" y="6817815"/>
                  </a:lnTo>
                  <a:cubicBezTo>
                    <a:pt x="1418412" y="6730595"/>
                    <a:pt x="1334903" y="6638562"/>
                    <a:pt x="1256865" y="6543437"/>
                  </a:cubicBezTo>
                  <a:cubicBezTo>
                    <a:pt x="1179155" y="6447861"/>
                    <a:pt x="1106817" y="6349194"/>
                    <a:pt x="1038410" y="6248722"/>
                  </a:cubicBezTo>
                  <a:cubicBezTo>
                    <a:pt x="969873" y="6148253"/>
                    <a:pt x="905922" y="6045592"/>
                    <a:pt x="845380" y="5941386"/>
                  </a:cubicBezTo>
                  <a:cubicBezTo>
                    <a:pt x="814453" y="5888704"/>
                    <a:pt x="786147" y="5839370"/>
                    <a:pt x="755351" y="5788877"/>
                  </a:cubicBezTo>
                  <a:cubicBezTo>
                    <a:pt x="724817" y="5738771"/>
                    <a:pt x="693760" y="5688665"/>
                    <a:pt x="661784" y="5638944"/>
                  </a:cubicBezTo>
                  <a:lnTo>
                    <a:pt x="466525" y="5340366"/>
                  </a:lnTo>
                  <a:cubicBezTo>
                    <a:pt x="434156" y="5290131"/>
                    <a:pt x="402181" y="5239639"/>
                    <a:pt x="370992" y="5188502"/>
                  </a:cubicBezTo>
                  <a:cubicBezTo>
                    <a:pt x="339803" y="5137364"/>
                    <a:pt x="308876" y="5086099"/>
                    <a:pt x="280046" y="5033287"/>
                  </a:cubicBezTo>
                  <a:cubicBezTo>
                    <a:pt x="222255" y="4928179"/>
                    <a:pt x="169181" y="4819982"/>
                    <a:pt x="126853" y="4707660"/>
                  </a:cubicBezTo>
                  <a:cubicBezTo>
                    <a:pt x="83739" y="4595725"/>
                    <a:pt x="51764" y="4479670"/>
                    <a:pt x="30272" y="4362068"/>
                  </a:cubicBezTo>
                  <a:cubicBezTo>
                    <a:pt x="9698" y="4244466"/>
                    <a:pt x="0" y="4125060"/>
                    <a:pt x="0" y="4005912"/>
                  </a:cubicBezTo>
                  <a:cubicBezTo>
                    <a:pt x="1704" y="3530867"/>
                    <a:pt x="95140" y="3057110"/>
                    <a:pt x="270480" y="2610532"/>
                  </a:cubicBezTo>
                  <a:cubicBezTo>
                    <a:pt x="314511" y="2498984"/>
                    <a:pt x="362212" y="2388466"/>
                    <a:pt x="415942" y="2280526"/>
                  </a:cubicBezTo>
                  <a:cubicBezTo>
                    <a:pt x="468884" y="2172197"/>
                    <a:pt x="527199" y="2066188"/>
                    <a:pt x="590102" y="1962626"/>
                  </a:cubicBezTo>
                  <a:cubicBezTo>
                    <a:pt x="716037" y="1755631"/>
                    <a:pt x="859794" y="1557653"/>
                    <a:pt x="1020719" y="1373070"/>
                  </a:cubicBezTo>
                  <a:cubicBezTo>
                    <a:pt x="1101575" y="1281101"/>
                    <a:pt x="1185969" y="1191838"/>
                    <a:pt x="1275080" y="1107081"/>
                  </a:cubicBezTo>
                  <a:cubicBezTo>
                    <a:pt x="1297227" y="1085699"/>
                    <a:pt x="1319504" y="1064575"/>
                    <a:pt x="1342437" y="1043965"/>
                  </a:cubicBezTo>
                  <a:cubicBezTo>
                    <a:pt x="1365240" y="1023226"/>
                    <a:pt x="1387648" y="1002102"/>
                    <a:pt x="1411106" y="982138"/>
                  </a:cubicBezTo>
                  <a:cubicBezTo>
                    <a:pt x="1457497" y="941563"/>
                    <a:pt x="1505065" y="902276"/>
                    <a:pt x="1553029" y="863376"/>
                  </a:cubicBezTo>
                  <a:cubicBezTo>
                    <a:pt x="1745798" y="708806"/>
                    <a:pt x="1954030" y="571882"/>
                    <a:pt x="2173401" y="454409"/>
                  </a:cubicBezTo>
                  <a:cubicBezTo>
                    <a:pt x="2612013" y="219334"/>
                    <a:pt x="3099505" y="65666"/>
                    <a:pt x="3599708" y="16332"/>
                  </a:cubicBezTo>
                  <a:cubicBezTo>
                    <a:pt x="3724530" y="3966"/>
                    <a:pt x="3850400" y="-1283"/>
                    <a:pt x="3975975" y="263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CF1059F-6AAE-07F8-45E2-408967BD98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65276" y="313387"/>
              <a:ext cx="6326724" cy="6561326"/>
            </a:xfrm>
            <a:custGeom>
              <a:avLst/>
              <a:gdLst>
                <a:gd name="connsiteX0" fmla="*/ 6326724 w 6326724"/>
                <a:gd name="connsiteY0" fmla="*/ 5020808 h 6561326"/>
                <a:gd name="connsiteX1" fmla="*/ 6326724 w 6326724"/>
                <a:gd name="connsiteY1" fmla="*/ 5698632 h 6561326"/>
                <a:gd name="connsiteX2" fmla="*/ 6067438 w 6326724"/>
                <a:gd name="connsiteY2" fmla="*/ 5902509 h 6561326"/>
                <a:gd name="connsiteX3" fmla="*/ 5799974 w 6326724"/>
                <a:gd name="connsiteY3" fmla="*/ 6102017 h 6561326"/>
                <a:gd name="connsiteX4" fmla="*/ 5665258 w 6326724"/>
                <a:gd name="connsiteY4" fmla="*/ 6202100 h 6561326"/>
                <a:gd name="connsiteX5" fmla="*/ 5526873 w 6326724"/>
                <a:gd name="connsiteY5" fmla="*/ 6302828 h 6561326"/>
                <a:gd name="connsiteX6" fmla="*/ 5385080 w 6326724"/>
                <a:gd name="connsiteY6" fmla="*/ 6402268 h 6561326"/>
                <a:gd name="connsiteX7" fmla="*/ 5238833 w 6326724"/>
                <a:gd name="connsiteY7" fmla="*/ 6498875 h 6561326"/>
                <a:gd name="connsiteX8" fmla="*/ 5138040 w 6326724"/>
                <a:gd name="connsiteY8" fmla="*/ 6561326 h 6561326"/>
                <a:gd name="connsiteX9" fmla="*/ 3946072 w 6326724"/>
                <a:gd name="connsiteY9" fmla="*/ 6561326 h 6561326"/>
                <a:gd name="connsiteX10" fmla="*/ 3976009 w 6326724"/>
                <a:gd name="connsiteY10" fmla="*/ 6555242 h 6561326"/>
                <a:gd name="connsiteX11" fmla="*/ 4404855 w 6326724"/>
                <a:gd name="connsiteY11" fmla="*/ 6399048 h 6561326"/>
                <a:gd name="connsiteX12" fmla="*/ 4938868 w 6326724"/>
                <a:gd name="connsiteY12" fmla="*/ 6072132 h 6561326"/>
                <a:gd name="connsiteX13" fmla="*/ 5068342 w 6326724"/>
                <a:gd name="connsiteY13" fmla="*/ 5976042 h 6561326"/>
                <a:gd name="connsiteX14" fmla="*/ 5197816 w 6326724"/>
                <a:gd name="connsiteY14" fmla="*/ 5876730 h 6561326"/>
                <a:gd name="connsiteX15" fmla="*/ 5460039 w 6326724"/>
                <a:gd name="connsiteY15" fmla="*/ 5670637 h 6561326"/>
                <a:gd name="connsiteX16" fmla="*/ 5999033 w 6326724"/>
                <a:gd name="connsiteY16" fmla="*/ 5271718 h 6561326"/>
                <a:gd name="connsiteX17" fmla="*/ 6258766 w 6326724"/>
                <a:gd name="connsiteY17" fmla="*/ 5077603 h 6561326"/>
                <a:gd name="connsiteX18" fmla="*/ 4139342 w 6326724"/>
                <a:gd name="connsiteY18" fmla="*/ 440 h 6561326"/>
                <a:gd name="connsiteX19" fmla="*/ 4315744 w 6326724"/>
                <a:gd name="connsiteY19" fmla="*/ 6808 h 6561326"/>
                <a:gd name="connsiteX20" fmla="*/ 5015400 w 6326724"/>
                <a:gd name="connsiteY20" fmla="*/ 113591 h 6561326"/>
                <a:gd name="connsiteX21" fmla="*/ 5681114 w 6326724"/>
                <a:gd name="connsiteY21" fmla="*/ 361418 h 6561326"/>
                <a:gd name="connsiteX22" fmla="*/ 6270952 w 6326724"/>
                <a:gd name="connsiteY22" fmla="*/ 755441 h 6561326"/>
                <a:gd name="connsiteX23" fmla="*/ 6326724 w 6326724"/>
                <a:gd name="connsiteY23" fmla="*/ 807432 h 6561326"/>
                <a:gd name="connsiteX24" fmla="*/ 6326724 w 6326724"/>
                <a:gd name="connsiteY24" fmla="*/ 1231565 h 6561326"/>
                <a:gd name="connsiteX25" fmla="*/ 6302093 w 6326724"/>
                <a:gd name="connsiteY25" fmla="*/ 1203002 h 6561326"/>
                <a:gd name="connsiteX26" fmla="*/ 6066914 w 6326724"/>
                <a:gd name="connsiteY26" fmla="*/ 989616 h 6561326"/>
                <a:gd name="connsiteX27" fmla="*/ 5533688 w 6326724"/>
                <a:gd name="connsiteY27" fmla="*/ 647242 h 6561326"/>
                <a:gd name="connsiteX28" fmla="*/ 4933626 w 6326724"/>
                <a:gd name="connsiteY28" fmla="*/ 432262 h 6561326"/>
                <a:gd name="connsiteX29" fmla="*/ 4296873 w 6326724"/>
                <a:gd name="connsiteY29" fmla="*/ 343126 h 6561326"/>
                <a:gd name="connsiteX30" fmla="*/ 3651602 w 6326724"/>
                <a:gd name="connsiteY30" fmla="*/ 365797 h 6561326"/>
                <a:gd name="connsiteX31" fmla="*/ 3018256 w 6326724"/>
                <a:gd name="connsiteY31" fmla="*/ 496666 h 6561326"/>
                <a:gd name="connsiteX32" fmla="*/ 2412429 w 6326724"/>
                <a:gd name="connsiteY32" fmla="*/ 724399 h 6561326"/>
                <a:gd name="connsiteX33" fmla="*/ 1329857 w 6326724"/>
                <a:gd name="connsiteY33" fmla="*/ 1424086 h 6561326"/>
                <a:gd name="connsiteX34" fmla="*/ 887314 w 6326724"/>
                <a:gd name="connsiteY34" fmla="*/ 1891015 h 6561326"/>
                <a:gd name="connsiteX35" fmla="*/ 537420 w 6326724"/>
                <a:gd name="connsiteY35" fmla="*/ 2427245 h 6561326"/>
                <a:gd name="connsiteX36" fmla="*/ 299965 w 6326724"/>
                <a:gd name="connsiteY36" fmla="*/ 3020021 h 6561326"/>
                <a:gd name="connsiteX37" fmla="*/ 213606 w 6326724"/>
                <a:gd name="connsiteY37" fmla="*/ 3651953 h 6561326"/>
                <a:gd name="connsiteX38" fmla="*/ 250036 w 6326724"/>
                <a:gd name="connsiteY38" fmla="*/ 3961352 h 6561326"/>
                <a:gd name="connsiteX39" fmla="*/ 357625 w 6326724"/>
                <a:gd name="connsiteY39" fmla="*/ 4250783 h 6561326"/>
                <a:gd name="connsiteX40" fmla="*/ 432715 w 6326724"/>
                <a:gd name="connsiteY40" fmla="*/ 4387063 h 6561326"/>
                <a:gd name="connsiteX41" fmla="*/ 518943 w 6326724"/>
                <a:gd name="connsiteY41" fmla="*/ 4518962 h 6561326"/>
                <a:gd name="connsiteX42" fmla="*/ 718133 w 6326724"/>
                <a:gd name="connsiteY42" fmla="*/ 4773874 h 6561326"/>
                <a:gd name="connsiteX43" fmla="*/ 933704 w 6326724"/>
                <a:gd name="connsiteY43" fmla="*/ 5030717 h 6561326"/>
                <a:gd name="connsiteX44" fmla="*/ 1040900 w 6326724"/>
                <a:gd name="connsiteY44" fmla="*/ 5164806 h 6561326"/>
                <a:gd name="connsiteX45" fmla="*/ 1092401 w 6326724"/>
                <a:gd name="connsiteY45" fmla="*/ 5230628 h 6561326"/>
                <a:gd name="connsiteX46" fmla="*/ 1142854 w 6326724"/>
                <a:gd name="connsiteY46" fmla="*/ 5293615 h 6561326"/>
                <a:gd name="connsiteX47" fmla="*/ 1576354 w 6326724"/>
                <a:gd name="connsiteY47" fmla="*/ 5759128 h 6561326"/>
                <a:gd name="connsiteX48" fmla="*/ 1806865 w 6326724"/>
                <a:gd name="connsiteY48" fmla="*/ 5968571 h 6561326"/>
                <a:gd name="connsiteX49" fmla="*/ 2048253 w 6326724"/>
                <a:gd name="connsiteY49" fmla="*/ 6161654 h 6561326"/>
                <a:gd name="connsiteX50" fmla="*/ 2587506 w 6326724"/>
                <a:gd name="connsiteY50" fmla="*/ 6467059 h 6561326"/>
                <a:gd name="connsiteX51" fmla="*/ 2889176 w 6326724"/>
                <a:gd name="connsiteY51" fmla="*/ 6553360 h 6561326"/>
                <a:gd name="connsiteX52" fmla="*/ 2929698 w 6326724"/>
                <a:gd name="connsiteY52" fmla="*/ 6561326 h 6561326"/>
                <a:gd name="connsiteX53" fmla="*/ 1816374 w 6326724"/>
                <a:gd name="connsiteY53" fmla="*/ 6561326 h 6561326"/>
                <a:gd name="connsiteX54" fmla="*/ 1787601 w 6326724"/>
                <a:gd name="connsiteY54" fmla="*/ 6545761 h 6561326"/>
                <a:gd name="connsiteX55" fmla="*/ 1225544 w 6326724"/>
                <a:gd name="connsiteY55" fmla="*/ 6094158 h 6561326"/>
                <a:gd name="connsiteX56" fmla="*/ 997654 w 6326724"/>
                <a:gd name="connsiteY56" fmla="*/ 5822374 h 6561326"/>
                <a:gd name="connsiteX57" fmla="*/ 798596 w 6326724"/>
                <a:gd name="connsiteY57" fmla="*/ 5534615 h 6561326"/>
                <a:gd name="connsiteX58" fmla="*/ 752075 w 6326724"/>
                <a:gd name="connsiteY58" fmla="*/ 5461324 h 6561326"/>
                <a:gd name="connsiteX59" fmla="*/ 707650 w 6326724"/>
                <a:gd name="connsiteY59" fmla="*/ 5390221 h 6561326"/>
                <a:gd name="connsiteX60" fmla="*/ 619980 w 6326724"/>
                <a:gd name="connsiteY60" fmla="*/ 5252396 h 6561326"/>
                <a:gd name="connsiteX61" fmla="*/ 438349 w 6326724"/>
                <a:gd name="connsiteY61" fmla="*/ 4970822 h 6561326"/>
                <a:gd name="connsiteX62" fmla="*/ 261044 w 6326724"/>
                <a:gd name="connsiteY62" fmla="*/ 4673145 h 6561326"/>
                <a:gd name="connsiteX63" fmla="*/ 181107 w 6326724"/>
                <a:gd name="connsiteY63" fmla="*/ 4515356 h 6561326"/>
                <a:gd name="connsiteX64" fmla="*/ 113224 w 6326724"/>
                <a:gd name="connsiteY64" fmla="*/ 4350223 h 6561326"/>
                <a:gd name="connsiteX65" fmla="*/ 61199 w 6326724"/>
                <a:gd name="connsiteY65" fmla="*/ 4178908 h 6561326"/>
                <a:gd name="connsiteX66" fmla="*/ 41804 w 6326724"/>
                <a:gd name="connsiteY66" fmla="*/ 4091577 h 6561326"/>
                <a:gd name="connsiteX67" fmla="*/ 33287 w 6326724"/>
                <a:gd name="connsiteY67" fmla="*/ 4047781 h 6561326"/>
                <a:gd name="connsiteX68" fmla="*/ 26209 w 6326724"/>
                <a:gd name="connsiteY68" fmla="*/ 4003858 h 6561326"/>
                <a:gd name="connsiteX69" fmla="*/ 0 w 6326724"/>
                <a:gd name="connsiteY69" fmla="*/ 3651953 h 6561326"/>
                <a:gd name="connsiteX70" fmla="*/ 72731 w 6326724"/>
                <a:gd name="connsiteY70" fmla="*/ 2966307 h 6561326"/>
                <a:gd name="connsiteX71" fmla="*/ 291316 w 6326724"/>
                <a:gd name="connsiteY71" fmla="*/ 2309385 h 6561326"/>
                <a:gd name="connsiteX72" fmla="*/ 1110878 w 6326724"/>
                <a:gd name="connsiteY72" fmla="*/ 1193776 h 6561326"/>
                <a:gd name="connsiteX73" fmla="*/ 1654327 w 6326724"/>
                <a:gd name="connsiteY73" fmla="*/ 756730 h 6561326"/>
                <a:gd name="connsiteX74" fmla="*/ 2261727 w 6326724"/>
                <a:gd name="connsiteY74" fmla="*/ 409720 h 6561326"/>
                <a:gd name="connsiteX75" fmla="*/ 3610060 w 6326724"/>
                <a:gd name="connsiteY75" fmla="*/ 27032 h 6561326"/>
                <a:gd name="connsiteX76" fmla="*/ 4139342 w 6326724"/>
                <a:gd name="connsiteY76" fmla="*/ 440 h 65613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6326724" h="6561326">
                  <a:moveTo>
                    <a:pt x="6326724" y="5020808"/>
                  </a:moveTo>
                  <a:lnTo>
                    <a:pt x="6326724" y="5698632"/>
                  </a:lnTo>
                  <a:lnTo>
                    <a:pt x="6067438" y="5902509"/>
                  </a:lnTo>
                  <a:cubicBezTo>
                    <a:pt x="5977868" y="5970407"/>
                    <a:pt x="5888364" y="6036453"/>
                    <a:pt x="5799974" y="6102017"/>
                  </a:cubicBezTo>
                  <a:lnTo>
                    <a:pt x="5665258" y="6202100"/>
                  </a:lnTo>
                  <a:cubicBezTo>
                    <a:pt x="5619654" y="6235719"/>
                    <a:pt x="5573656" y="6269596"/>
                    <a:pt x="5526873" y="6302828"/>
                  </a:cubicBezTo>
                  <a:cubicBezTo>
                    <a:pt x="5480220" y="6336189"/>
                    <a:pt x="5433044" y="6369423"/>
                    <a:pt x="5385080" y="6402268"/>
                  </a:cubicBezTo>
                  <a:cubicBezTo>
                    <a:pt x="5336988" y="6434857"/>
                    <a:pt x="5288500" y="6467187"/>
                    <a:pt x="5238833" y="6498875"/>
                  </a:cubicBezTo>
                  <a:lnTo>
                    <a:pt x="5138040" y="6561326"/>
                  </a:lnTo>
                  <a:lnTo>
                    <a:pt x="3946072" y="6561326"/>
                  </a:lnTo>
                  <a:lnTo>
                    <a:pt x="3976009" y="6555242"/>
                  </a:lnTo>
                  <a:cubicBezTo>
                    <a:pt x="4123712" y="6519227"/>
                    <a:pt x="4266863" y="6466383"/>
                    <a:pt x="4404855" y="6399048"/>
                  </a:cubicBezTo>
                  <a:cubicBezTo>
                    <a:pt x="4589500" y="6310299"/>
                    <a:pt x="4765232" y="6196690"/>
                    <a:pt x="4938868" y="6072132"/>
                  </a:cubicBezTo>
                  <a:cubicBezTo>
                    <a:pt x="4982245" y="6041089"/>
                    <a:pt x="5025359" y="6008630"/>
                    <a:pt x="5068342" y="5976042"/>
                  </a:cubicBezTo>
                  <a:cubicBezTo>
                    <a:pt x="5111588" y="5943453"/>
                    <a:pt x="5154702" y="5910349"/>
                    <a:pt x="5197816" y="5876730"/>
                  </a:cubicBezTo>
                  <a:lnTo>
                    <a:pt x="5460039" y="5670637"/>
                  </a:lnTo>
                  <a:cubicBezTo>
                    <a:pt x="5639966" y="5530365"/>
                    <a:pt x="5821596" y="5399753"/>
                    <a:pt x="5999033" y="5271718"/>
                  </a:cubicBezTo>
                  <a:cubicBezTo>
                    <a:pt x="6087686" y="5207700"/>
                    <a:pt x="6174667" y="5143360"/>
                    <a:pt x="6258766" y="5077603"/>
                  </a:cubicBezTo>
                  <a:close/>
                  <a:moveTo>
                    <a:pt x="4139342" y="440"/>
                  </a:moveTo>
                  <a:cubicBezTo>
                    <a:pt x="4198237" y="1301"/>
                    <a:pt x="4257068" y="3427"/>
                    <a:pt x="4315744" y="6808"/>
                  </a:cubicBezTo>
                  <a:cubicBezTo>
                    <a:pt x="4550841" y="20849"/>
                    <a:pt x="4785806" y="55240"/>
                    <a:pt x="5015400" y="113591"/>
                  </a:cubicBezTo>
                  <a:cubicBezTo>
                    <a:pt x="5244992" y="171812"/>
                    <a:pt x="5469212" y="254249"/>
                    <a:pt x="5681114" y="361418"/>
                  </a:cubicBezTo>
                  <a:cubicBezTo>
                    <a:pt x="5892754" y="468586"/>
                    <a:pt x="6093124" y="599584"/>
                    <a:pt x="6270952" y="755441"/>
                  </a:cubicBezTo>
                  <a:lnTo>
                    <a:pt x="6326724" y="807432"/>
                  </a:lnTo>
                  <a:lnTo>
                    <a:pt x="6326724" y="1231565"/>
                  </a:lnTo>
                  <a:lnTo>
                    <a:pt x="6302093" y="1203002"/>
                  </a:lnTo>
                  <a:cubicBezTo>
                    <a:pt x="6227937" y="1127247"/>
                    <a:pt x="6149211" y="1056081"/>
                    <a:pt x="6066914" y="989616"/>
                  </a:cubicBezTo>
                  <a:cubicBezTo>
                    <a:pt x="5902714" y="856299"/>
                    <a:pt x="5724360" y="740371"/>
                    <a:pt x="5533688" y="647242"/>
                  </a:cubicBezTo>
                  <a:cubicBezTo>
                    <a:pt x="5343146" y="553857"/>
                    <a:pt x="5141466" y="482239"/>
                    <a:pt x="4933626" y="432262"/>
                  </a:cubicBezTo>
                  <a:cubicBezTo>
                    <a:pt x="4725788" y="382156"/>
                    <a:pt x="4512182" y="353303"/>
                    <a:pt x="4296873" y="343126"/>
                  </a:cubicBezTo>
                  <a:cubicBezTo>
                    <a:pt x="4081172" y="332435"/>
                    <a:pt x="3865732" y="339520"/>
                    <a:pt x="3651602" y="365797"/>
                  </a:cubicBezTo>
                  <a:cubicBezTo>
                    <a:pt x="3437604" y="392202"/>
                    <a:pt x="3225572" y="436384"/>
                    <a:pt x="3018256" y="496666"/>
                  </a:cubicBezTo>
                  <a:cubicBezTo>
                    <a:pt x="2810809" y="556691"/>
                    <a:pt x="2608474" y="634362"/>
                    <a:pt x="2412429" y="724399"/>
                  </a:cubicBezTo>
                  <a:cubicBezTo>
                    <a:pt x="2019160" y="902541"/>
                    <a:pt x="1651969" y="1138775"/>
                    <a:pt x="1329857" y="1424086"/>
                  </a:cubicBezTo>
                  <a:cubicBezTo>
                    <a:pt x="1169326" y="1567192"/>
                    <a:pt x="1020588" y="1723307"/>
                    <a:pt x="887314" y="1891015"/>
                  </a:cubicBezTo>
                  <a:cubicBezTo>
                    <a:pt x="753778" y="2058466"/>
                    <a:pt x="635967" y="2238026"/>
                    <a:pt x="537420" y="2427245"/>
                  </a:cubicBezTo>
                  <a:cubicBezTo>
                    <a:pt x="438874" y="2616335"/>
                    <a:pt x="356839" y="2814313"/>
                    <a:pt x="299965" y="3020021"/>
                  </a:cubicBezTo>
                  <a:cubicBezTo>
                    <a:pt x="242961" y="3225212"/>
                    <a:pt x="213474" y="3438518"/>
                    <a:pt x="213606" y="3651953"/>
                  </a:cubicBezTo>
                  <a:cubicBezTo>
                    <a:pt x="214785" y="3756804"/>
                    <a:pt x="225269" y="3860881"/>
                    <a:pt x="250036" y="3961352"/>
                  </a:cubicBezTo>
                  <a:cubicBezTo>
                    <a:pt x="274412" y="4061950"/>
                    <a:pt x="312284" y="4158171"/>
                    <a:pt x="357625" y="4250783"/>
                  </a:cubicBezTo>
                  <a:cubicBezTo>
                    <a:pt x="380558" y="4297025"/>
                    <a:pt x="405982" y="4342366"/>
                    <a:pt x="432715" y="4387063"/>
                  </a:cubicBezTo>
                  <a:cubicBezTo>
                    <a:pt x="459841" y="4431630"/>
                    <a:pt x="488803" y="4475554"/>
                    <a:pt x="518943" y="4518962"/>
                  </a:cubicBezTo>
                  <a:cubicBezTo>
                    <a:pt x="580011" y="4605521"/>
                    <a:pt x="647893" y="4689504"/>
                    <a:pt x="718133" y="4773874"/>
                  </a:cubicBezTo>
                  <a:cubicBezTo>
                    <a:pt x="788374" y="4858372"/>
                    <a:pt x="861760" y="4942871"/>
                    <a:pt x="933704" y="5030717"/>
                  </a:cubicBezTo>
                  <a:cubicBezTo>
                    <a:pt x="969742" y="5074512"/>
                    <a:pt x="1005387" y="5119337"/>
                    <a:pt x="1040900" y="5164806"/>
                  </a:cubicBezTo>
                  <a:lnTo>
                    <a:pt x="1092401" y="5230628"/>
                  </a:lnTo>
                  <a:cubicBezTo>
                    <a:pt x="1109306" y="5251624"/>
                    <a:pt x="1125425" y="5273135"/>
                    <a:pt x="1142854" y="5293615"/>
                  </a:cubicBezTo>
                  <a:cubicBezTo>
                    <a:pt x="1278880" y="5460293"/>
                    <a:pt x="1426438" y="5613704"/>
                    <a:pt x="1576354" y="5759128"/>
                  </a:cubicBezTo>
                  <a:cubicBezTo>
                    <a:pt x="1651706" y="5831519"/>
                    <a:pt x="1728368" y="5901461"/>
                    <a:pt x="1806865" y="5968571"/>
                  </a:cubicBezTo>
                  <a:cubicBezTo>
                    <a:pt x="1885362" y="6035680"/>
                    <a:pt x="1965299" y="6100599"/>
                    <a:pt x="2048253" y="6161654"/>
                  </a:cubicBezTo>
                  <a:cubicBezTo>
                    <a:pt x="2213502" y="6284022"/>
                    <a:pt x="2391724" y="6393380"/>
                    <a:pt x="2587506" y="6467059"/>
                  </a:cubicBezTo>
                  <a:cubicBezTo>
                    <a:pt x="2685137" y="6503898"/>
                    <a:pt x="2786304" y="6532106"/>
                    <a:pt x="2889176" y="6553360"/>
                  </a:cubicBezTo>
                  <a:lnTo>
                    <a:pt x="2929698" y="6561326"/>
                  </a:lnTo>
                  <a:lnTo>
                    <a:pt x="1816374" y="6561326"/>
                  </a:lnTo>
                  <a:lnTo>
                    <a:pt x="1787601" y="6545761"/>
                  </a:lnTo>
                  <a:cubicBezTo>
                    <a:pt x="1577272" y="6422749"/>
                    <a:pt x="1389483" y="6266761"/>
                    <a:pt x="1225544" y="6094158"/>
                  </a:cubicBezTo>
                  <a:cubicBezTo>
                    <a:pt x="1143116" y="6007986"/>
                    <a:pt x="1068158" y="5916274"/>
                    <a:pt x="997654" y="5822374"/>
                  </a:cubicBezTo>
                  <a:cubicBezTo>
                    <a:pt x="927546" y="5728086"/>
                    <a:pt x="860842" y="5632381"/>
                    <a:pt x="798596" y="5534615"/>
                  </a:cubicBezTo>
                  <a:cubicBezTo>
                    <a:pt x="782608" y="5510399"/>
                    <a:pt x="767537" y="5485797"/>
                    <a:pt x="752075" y="5461324"/>
                  </a:cubicBezTo>
                  <a:lnTo>
                    <a:pt x="707650" y="5390221"/>
                  </a:lnTo>
                  <a:cubicBezTo>
                    <a:pt x="679213" y="5344237"/>
                    <a:pt x="649728" y="5298638"/>
                    <a:pt x="619980" y="5252396"/>
                  </a:cubicBezTo>
                  <a:lnTo>
                    <a:pt x="438349" y="4970822"/>
                  </a:lnTo>
                  <a:cubicBezTo>
                    <a:pt x="377413" y="4874860"/>
                    <a:pt x="317263" y="4776064"/>
                    <a:pt x="261044" y="4673145"/>
                  </a:cubicBezTo>
                  <a:cubicBezTo>
                    <a:pt x="233000" y="4621622"/>
                    <a:pt x="205874" y="4569197"/>
                    <a:pt x="181107" y="4515356"/>
                  </a:cubicBezTo>
                  <a:cubicBezTo>
                    <a:pt x="156470" y="4461385"/>
                    <a:pt x="133537" y="4406385"/>
                    <a:pt x="113224" y="4350223"/>
                  </a:cubicBezTo>
                  <a:cubicBezTo>
                    <a:pt x="93305" y="4293934"/>
                    <a:pt x="75614" y="4236872"/>
                    <a:pt x="61199" y="4178908"/>
                  </a:cubicBezTo>
                  <a:cubicBezTo>
                    <a:pt x="54385" y="4149927"/>
                    <a:pt x="47440" y="4120815"/>
                    <a:pt x="41804" y="4091577"/>
                  </a:cubicBezTo>
                  <a:lnTo>
                    <a:pt x="33287" y="4047781"/>
                  </a:lnTo>
                  <a:lnTo>
                    <a:pt x="26209" y="4003858"/>
                  </a:lnTo>
                  <a:cubicBezTo>
                    <a:pt x="7732" y="3886643"/>
                    <a:pt x="0" y="3768783"/>
                    <a:pt x="0" y="3651953"/>
                  </a:cubicBezTo>
                  <a:cubicBezTo>
                    <a:pt x="524" y="3422031"/>
                    <a:pt x="25030" y="3192109"/>
                    <a:pt x="72731" y="2966307"/>
                  </a:cubicBezTo>
                  <a:cubicBezTo>
                    <a:pt x="120301" y="2740634"/>
                    <a:pt x="193163" y="2519343"/>
                    <a:pt x="291316" y="2309385"/>
                  </a:cubicBezTo>
                  <a:cubicBezTo>
                    <a:pt x="488540" y="1889469"/>
                    <a:pt x="774352" y="1513736"/>
                    <a:pt x="1110878" y="1193776"/>
                  </a:cubicBezTo>
                  <a:cubicBezTo>
                    <a:pt x="1279535" y="1033797"/>
                    <a:pt x="1461821" y="887856"/>
                    <a:pt x="1654327" y="756730"/>
                  </a:cubicBezTo>
                  <a:cubicBezTo>
                    <a:pt x="1847096" y="625732"/>
                    <a:pt x="2049956" y="509031"/>
                    <a:pt x="2261727" y="409720"/>
                  </a:cubicBezTo>
                  <a:cubicBezTo>
                    <a:pt x="2685792" y="212515"/>
                    <a:pt x="3142357" y="82162"/>
                    <a:pt x="3610060" y="27032"/>
                  </a:cubicBezTo>
                  <a:cubicBezTo>
                    <a:pt x="3785399" y="6647"/>
                    <a:pt x="3962657" y="-2144"/>
                    <a:pt x="4139342" y="44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2264CAB4-A19F-52C6-E157-FD44557BA5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1866928 h 6521594"/>
                <a:gd name="connsiteX4" fmla="*/ 6212358 w 6321679"/>
                <a:gd name="connsiteY4" fmla="*/ 1689281 h 6521594"/>
                <a:gd name="connsiteX5" fmla="*/ 6049880 w 6321679"/>
                <a:gd name="connsiteY5" fmla="*/ 1477173 h 6521594"/>
                <a:gd name="connsiteX6" fmla="*/ 5248663 w 6321679"/>
                <a:gd name="connsiteY6" fmla="*/ 869327 h 6521594"/>
                <a:gd name="connsiteX7" fmla="*/ 4150102 w 6321679"/>
                <a:gd name="connsiteY7" fmla="*/ 644042 h 6521594"/>
                <a:gd name="connsiteX8" fmla="*/ 2867946 w 6321679"/>
                <a:gd name="connsiteY8" fmla="*/ 886459 h 6521594"/>
                <a:gd name="connsiteX9" fmla="*/ 1728892 w 6321679"/>
                <a:gd name="connsiteY9" fmla="*/ 1552397 h 6521594"/>
                <a:gd name="connsiteX10" fmla="*/ 941043 w 6321679"/>
                <a:gd name="connsiteY10" fmla="*/ 2512664 h 6521594"/>
                <a:gd name="connsiteX11" fmla="*/ 655362 w 6321679"/>
                <a:gd name="connsiteY11" fmla="*/ 3630204 h 6521594"/>
                <a:gd name="connsiteX12" fmla="*/ 1128177 w 6321679"/>
                <a:gd name="connsiteY12" fmla="*/ 4667883 h 6521594"/>
                <a:gd name="connsiteX13" fmla="*/ 1366419 w 6321679"/>
                <a:gd name="connsiteY13" fmla="*/ 4997246 h 6521594"/>
                <a:gd name="connsiteX14" fmla="*/ 3601937 w 6321679"/>
                <a:gd name="connsiteY14" fmla="*/ 6284685 h 6521594"/>
                <a:gd name="connsiteX15" fmla="*/ 5298985 w 6321679"/>
                <a:gd name="connsiteY15" fmla="*/ 5492643 h 6521594"/>
                <a:gd name="connsiteX16" fmla="*/ 5505513 w 6321679"/>
                <a:gd name="connsiteY16" fmla="*/ 5335367 h 6521594"/>
                <a:gd name="connsiteX17" fmla="*/ 6252618 w 6321679"/>
                <a:gd name="connsiteY17" fmla="*/ 4722492 h 6521594"/>
                <a:gd name="connsiteX18" fmla="*/ 6321679 w 6321679"/>
                <a:gd name="connsiteY18" fmla="*/ 4651477 h 6521594"/>
                <a:gd name="connsiteX19" fmla="*/ 6321679 w 6321679"/>
                <a:gd name="connsiteY19" fmla="*/ 5523097 h 6521594"/>
                <a:gd name="connsiteX20" fmla="*/ 6024428 w 6321679"/>
                <a:gd name="connsiteY20" fmla="*/ 5754969 h 6521594"/>
                <a:gd name="connsiteX21" fmla="*/ 5702345 w 6321679"/>
                <a:gd name="connsiteY21" fmla="*/ 6000018 h 6521594"/>
                <a:gd name="connsiteX22" fmla="*/ 4988380 w 6321679"/>
                <a:gd name="connsiteY22" fmla="*/ 6506549 h 6521594"/>
                <a:gd name="connsiteX23" fmla="*/ 4961490 w 6321679"/>
                <a:gd name="connsiteY23" fmla="*/ 6521594 h 6521594"/>
                <a:gd name="connsiteX24" fmla="*/ 2011326 w 6321679"/>
                <a:gd name="connsiteY24" fmla="*/ 6521594 h 6521594"/>
                <a:gd name="connsiteX25" fmla="*/ 1982893 w 6321679"/>
                <a:gd name="connsiteY25" fmla="*/ 6505768 h 6521594"/>
                <a:gd name="connsiteX26" fmla="*/ 824149 w 6321679"/>
                <a:gd name="connsiteY26" fmla="*/ 5358682 h 6521594"/>
                <a:gd name="connsiteX27" fmla="*/ 0 w 6321679"/>
                <a:gd name="connsiteY27" fmla="*/ 3630075 h 6521594"/>
                <a:gd name="connsiteX28" fmla="*/ 4150102 w 6321679"/>
                <a:gd name="connsiteY28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1866928"/>
                  </a:lnTo>
                  <a:lnTo>
                    <a:pt x="6212358" y="1689281"/>
                  </a:lnTo>
                  <a:cubicBezTo>
                    <a:pt x="6161484" y="1615222"/>
                    <a:pt x="6107295" y="1544427"/>
                    <a:pt x="6049880" y="1477173"/>
                  </a:cubicBezTo>
                  <a:cubicBezTo>
                    <a:pt x="5825135" y="1214018"/>
                    <a:pt x="5555573" y="1009470"/>
                    <a:pt x="5248663" y="869327"/>
                  </a:cubicBezTo>
                  <a:cubicBezTo>
                    <a:pt x="4921178" y="719909"/>
                    <a:pt x="4551627" y="644042"/>
                    <a:pt x="4150102" y="644042"/>
                  </a:cubicBezTo>
                  <a:cubicBezTo>
                    <a:pt x="3724203" y="644042"/>
                    <a:pt x="3292799" y="725448"/>
                    <a:pt x="2867946" y="886459"/>
                  </a:cubicBezTo>
                  <a:cubicBezTo>
                    <a:pt x="2454234" y="1042832"/>
                    <a:pt x="2060440" y="1273141"/>
                    <a:pt x="1728892" y="1552397"/>
                  </a:cubicBezTo>
                  <a:cubicBezTo>
                    <a:pt x="1391580" y="1836419"/>
                    <a:pt x="1126473" y="2159600"/>
                    <a:pt x="941043" y="2512664"/>
                  </a:cubicBezTo>
                  <a:cubicBezTo>
                    <a:pt x="751551" y="2873583"/>
                    <a:pt x="655362" y="3249575"/>
                    <a:pt x="655362" y="3630204"/>
                  </a:cubicBezTo>
                  <a:cubicBezTo>
                    <a:pt x="655362" y="4013537"/>
                    <a:pt x="808817" y="4237405"/>
                    <a:pt x="1128177" y="4667883"/>
                  </a:cubicBezTo>
                  <a:cubicBezTo>
                    <a:pt x="1205232" y="4771702"/>
                    <a:pt x="1284908" y="4879129"/>
                    <a:pt x="1366419" y="4997246"/>
                  </a:cubicBezTo>
                  <a:cubicBezTo>
                    <a:pt x="1989282" y="5899677"/>
                    <a:pt x="2657880" y="6284685"/>
                    <a:pt x="3601937" y="6284685"/>
                  </a:cubicBezTo>
                  <a:cubicBezTo>
                    <a:pt x="4221523" y="6284685"/>
                    <a:pt x="4676122" y="5971036"/>
                    <a:pt x="5298985" y="5492643"/>
                  </a:cubicBezTo>
                  <a:cubicBezTo>
                    <a:pt x="5368571" y="5439187"/>
                    <a:pt x="5438156" y="5386375"/>
                    <a:pt x="5505513" y="5335367"/>
                  </a:cubicBezTo>
                  <a:cubicBezTo>
                    <a:pt x="5779335" y="5127761"/>
                    <a:pt x="6041730" y="4928776"/>
                    <a:pt x="6252618" y="4722492"/>
                  </a:cubicBezTo>
                  <a:lnTo>
                    <a:pt x="6321679" y="4651477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17CE26D-7A99-8E3B-D422-88847E68C3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870322" y="353119"/>
              <a:ext cx="6321679" cy="6521594"/>
            </a:xfrm>
            <a:custGeom>
              <a:avLst/>
              <a:gdLst>
                <a:gd name="connsiteX0" fmla="*/ 4150102 w 6321679"/>
                <a:gd name="connsiteY0" fmla="*/ 0 h 6521594"/>
                <a:gd name="connsiteX1" fmla="*/ 6083891 w 6321679"/>
                <a:gd name="connsiteY1" fmla="*/ 619943 h 6521594"/>
                <a:gd name="connsiteX2" fmla="*/ 6321679 w 6321679"/>
                <a:gd name="connsiteY2" fmla="*/ 822247 h 6521594"/>
                <a:gd name="connsiteX3" fmla="*/ 6321679 w 6321679"/>
                <a:gd name="connsiteY3" fmla="*/ 2150195 h 6521594"/>
                <a:gd name="connsiteX4" fmla="*/ 6241288 w 6321679"/>
                <a:gd name="connsiteY4" fmla="*/ 1985338 h 6521594"/>
                <a:gd name="connsiteX5" fmla="*/ 5949367 w 6321679"/>
                <a:gd name="connsiteY5" fmla="*/ 1559997 h 6521594"/>
                <a:gd name="connsiteX6" fmla="*/ 5193362 w 6321679"/>
                <a:gd name="connsiteY6" fmla="*/ 986156 h 6521594"/>
                <a:gd name="connsiteX7" fmla="*/ 4150102 w 6321679"/>
                <a:gd name="connsiteY7" fmla="*/ 772850 h 6521594"/>
                <a:gd name="connsiteX8" fmla="*/ 2914861 w 6321679"/>
                <a:gd name="connsiteY8" fmla="*/ 1006637 h 6521594"/>
                <a:gd name="connsiteX9" fmla="*/ 1814073 w 6321679"/>
                <a:gd name="connsiteY9" fmla="*/ 1650163 h 6521594"/>
                <a:gd name="connsiteX10" fmla="*/ 1057412 w 6321679"/>
                <a:gd name="connsiteY10" fmla="*/ 2571657 h 6521594"/>
                <a:gd name="connsiteX11" fmla="*/ 786277 w 6321679"/>
                <a:gd name="connsiteY11" fmla="*/ 3630204 h 6521594"/>
                <a:gd name="connsiteX12" fmla="*/ 1233931 w 6321679"/>
                <a:gd name="connsiteY12" fmla="*/ 4592016 h 6521594"/>
                <a:gd name="connsiteX13" fmla="*/ 1474795 w 6321679"/>
                <a:gd name="connsiteY13" fmla="*/ 4924985 h 6521594"/>
                <a:gd name="connsiteX14" fmla="*/ 2393691 w 6321679"/>
                <a:gd name="connsiteY14" fmla="*/ 5846995 h 6521594"/>
                <a:gd name="connsiteX15" fmla="*/ 3601805 w 6321679"/>
                <a:gd name="connsiteY15" fmla="*/ 6155876 h 6521594"/>
                <a:gd name="connsiteX16" fmla="*/ 4378909 w 6321679"/>
                <a:gd name="connsiteY16" fmla="*/ 5959186 h 6521594"/>
                <a:gd name="connsiteX17" fmla="*/ 5218129 w 6321679"/>
                <a:gd name="connsiteY17" fmla="*/ 5391271 h 6521594"/>
                <a:gd name="connsiteX18" fmla="*/ 5425313 w 6321679"/>
                <a:gd name="connsiteY18" fmla="*/ 5233481 h 6521594"/>
                <a:gd name="connsiteX19" fmla="*/ 6254366 w 6321679"/>
                <a:gd name="connsiteY19" fmla="*/ 4534301 h 6521594"/>
                <a:gd name="connsiteX20" fmla="*/ 6321679 w 6321679"/>
                <a:gd name="connsiteY20" fmla="*/ 4456641 h 6521594"/>
                <a:gd name="connsiteX21" fmla="*/ 6321679 w 6321679"/>
                <a:gd name="connsiteY21" fmla="*/ 5523097 h 6521594"/>
                <a:gd name="connsiteX22" fmla="*/ 6024428 w 6321679"/>
                <a:gd name="connsiteY22" fmla="*/ 5754969 h 6521594"/>
                <a:gd name="connsiteX23" fmla="*/ 5702345 w 6321679"/>
                <a:gd name="connsiteY23" fmla="*/ 6000018 h 6521594"/>
                <a:gd name="connsiteX24" fmla="*/ 4988380 w 6321679"/>
                <a:gd name="connsiteY24" fmla="*/ 6506549 h 6521594"/>
                <a:gd name="connsiteX25" fmla="*/ 4961490 w 6321679"/>
                <a:gd name="connsiteY25" fmla="*/ 6521594 h 6521594"/>
                <a:gd name="connsiteX26" fmla="*/ 2011326 w 6321679"/>
                <a:gd name="connsiteY26" fmla="*/ 6521594 h 6521594"/>
                <a:gd name="connsiteX27" fmla="*/ 1982893 w 6321679"/>
                <a:gd name="connsiteY27" fmla="*/ 6505768 h 6521594"/>
                <a:gd name="connsiteX28" fmla="*/ 824149 w 6321679"/>
                <a:gd name="connsiteY28" fmla="*/ 5358682 h 6521594"/>
                <a:gd name="connsiteX29" fmla="*/ 0 w 6321679"/>
                <a:gd name="connsiteY29" fmla="*/ 3630075 h 6521594"/>
                <a:gd name="connsiteX30" fmla="*/ 4150102 w 6321679"/>
                <a:gd name="connsiteY30" fmla="*/ 0 h 65215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6321679" h="6521594">
                  <a:moveTo>
                    <a:pt x="4150102" y="0"/>
                  </a:moveTo>
                  <a:cubicBezTo>
                    <a:pt x="4918148" y="0"/>
                    <a:pt x="5569597" y="228540"/>
                    <a:pt x="6083891" y="619943"/>
                  </a:cubicBezTo>
                  <a:lnTo>
                    <a:pt x="6321679" y="822247"/>
                  </a:lnTo>
                  <a:lnTo>
                    <a:pt x="6321679" y="2150195"/>
                  </a:lnTo>
                  <a:lnTo>
                    <a:pt x="6241288" y="1985338"/>
                  </a:lnTo>
                  <a:cubicBezTo>
                    <a:pt x="6156788" y="1831195"/>
                    <a:pt x="6059249" y="1688709"/>
                    <a:pt x="5949367" y="1559997"/>
                  </a:cubicBezTo>
                  <a:cubicBezTo>
                    <a:pt x="5737073" y="1311397"/>
                    <a:pt x="5482843" y="1118314"/>
                    <a:pt x="5193362" y="986156"/>
                  </a:cubicBezTo>
                  <a:cubicBezTo>
                    <a:pt x="4883437" y="844596"/>
                    <a:pt x="4532365" y="772850"/>
                    <a:pt x="4150102" y="772850"/>
                  </a:cubicBezTo>
                  <a:cubicBezTo>
                    <a:pt x="3746218" y="772850"/>
                    <a:pt x="3319008" y="853613"/>
                    <a:pt x="2914861" y="1006637"/>
                  </a:cubicBezTo>
                  <a:cubicBezTo>
                    <a:pt x="2515039" y="1157857"/>
                    <a:pt x="2134350" y="1380438"/>
                    <a:pt x="1814073" y="1650163"/>
                  </a:cubicBezTo>
                  <a:cubicBezTo>
                    <a:pt x="1494190" y="1919502"/>
                    <a:pt x="1232622" y="2238173"/>
                    <a:pt x="1057412" y="2571657"/>
                  </a:cubicBezTo>
                  <a:cubicBezTo>
                    <a:pt x="877486" y="2914158"/>
                    <a:pt x="786277" y="3270313"/>
                    <a:pt x="786277" y="3630204"/>
                  </a:cubicBezTo>
                  <a:cubicBezTo>
                    <a:pt x="786277" y="3974121"/>
                    <a:pt x="923483" y="4173646"/>
                    <a:pt x="1233931" y="4592016"/>
                  </a:cubicBezTo>
                  <a:cubicBezTo>
                    <a:pt x="1311641" y="4696736"/>
                    <a:pt x="1391972" y="4805064"/>
                    <a:pt x="1474795" y="4924985"/>
                  </a:cubicBezTo>
                  <a:cubicBezTo>
                    <a:pt x="1767682" y="5349278"/>
                    <a:pt x="2068172" y="5650948"/>
                    <a:pt x="2393691" y="5846995"/>
                  </a:cubicBezTo>
                  <a:cubicBezTo>
                    <a:pt x="2738735" y="6054891"/>
                    <a:pt x="3133971" y="6155876"/>
                    <a:pt x="3601805" y="6155876"/>
                  </a:cubicBezTo>
                  <a:cubicBezTo>
                    <a:pt x="3867305" y="6155876"/>
                    <a:pt x="4114196" y="6093405"/>
                    <a:pt x="4378909" y="5959186"/>
                  </a:cubicBezTo>
                  <a:cubicBezTo>
                    <a:pt x="4650699" y="5821362"/>
                    <a:pt x="4919737" y="5620421"/>
                    <a:pt x="5218129" y="5391271"/>
                  </a:cubicBezTo>
                  <a:cubicBezTo>
                    <a:pt x="5288107" y="5337558"/>
                    <a:pt x="5357824" y="5284617"/>
                    <a:pt x="5425313" y="5233481"/>
                  </a:cubicBezTo>
                  <a:cubicBezTo>
                    <a:pt x="5739037" y="4995556"/>
                    <a:pt x="6037512" y="4769168"/>
                    <a:pt x="6254366" y="4534301"/>
                  </a:cubicBezTo>
                  <a:lnTo>
                    <a:pt x="6321679" y="4456641"/>
                  </a:lnTo>
                  <a:lnTo>
                    <a:pt x="6321679" y="5523097"/>
                  </a:lnTo>
                  <a:lnTo>
                    <a:pt x="6024428" y="5754969"/>
                  </a:lnTo>
                  <a:cubicBezTo>
                    <a:pt x="5918395" y="5835747"/>
                    <a:pt x="5810491" y="5916953"/>
                    <a:pt x="5702345" y="6000018"/>
                  </a:cubicBezTo>
                  <a:cubicBezTo>
                    <a:pt x="5466020" y="6181541"/>
                    <a:pt x="5232938" y="6357503"/>
                    <a:pt x="4988380" y="6506549"/>
                  </a:cubicBezTo>
                  <a:lnTo>
                    <a:pt x="4961490" y="6521594"/>
                  </a:lnTo>
                  <a:lnTo>
                    <a:pt x="2011326" y="6521594"/>
                  </a:lnTo>
                  <a:lnTo>
                    <a:pt x="1982893" y="6505768"/>
                  </a:lnTo>
                  <a:cubicBezTo>
                    <a:pt x="1531799" y="6233999"/>
                    <a:pt x="1157400" y="5841520"/>
                    <a:pt x="824149" y="5358682"/>
                  </a:cubicBezTo>
                  <a:cubicBezTo>
                    <a:pt x="424196" y="4779302"/>
                    <a:pt x="0" y="4381929"/>
                    <a:pt x="0" y="3630075"/>
                  </a:cubicBezTo>
                  <a:cubicBezTo>
                    <a:pt x="0" y="1625174"/>
                    <a:pt x="2089794" y="0"/>
                    <a:pt x="4150102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C27CA6BB-5154-E13B-7C45-B1F63B3851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8392" y="1819656"/>
            <a:ext cx="4142232" cy="4142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8385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Slide Background Fill">
            <a:extLst>
              <a:ext uri="{FF2B5EF4-FFF2-40B4-BE49-F238E27FC236}">
                <a16:creationId xmlns:a16="http://schemas.microsoft.com/office/drawing/2014/main" id="{C3420C89-0B09-4632-A4AF-3971D08BF7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Color Cover">
            <a:extLst>
              <a:ext uri="{FF2B5EF4-FFF2-40B4-BE49-F238E27FC236}">
                <a16:creationId xmlns:a16="http://schemas.microsoft.com/office/drawing/2014/main" id="{4E5CBA61-BF74-40B4-A3A8-366BBA626C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C27E70C-5470-4262-B9CE-AE52C51CF4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2929"/>
            <a:ext cx="12188952" cy="3490956"/>
            <a:chOff x="651279" y="598259"/>
            <a:chExt cx="10889442" cy="5680742"/>
          </a:xfrm>
        </p:grpSpPr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B5C7D35F-738C-47DF-AD6E-859806E460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Color">
              <a:extLst>
                <a:ext uri="{FF2B5EF4-FFF2-40B4-BE49-F238E27FC236}">
                  <a16:creationId xmlns:a16="http://schemas.microsoft.com/office/drawing/2014/main" id="{740F8C8B-E52F-46CF-89C7-51C6A037CF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D111128F-B4F8-3A14-4F5C-60FD166D0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030" y="1065276"/>
            <a:ext cx="4727448" cy="47274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E27AF472-EAE3-4572-AB69-B92BD10DBC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F4DB9D2-6215-420C-874C-82EADF8C6C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1F003139-C97C-44FA-B139-32E4DFDCE9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CE4DD6E-8CEA-45EE-B630-DBC22144D8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A4372F7F-AA3C-470B-AA61-7C35B7722C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34B605BF-D199-43DD-9328-E99F2ADFC6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E5D42A77-7336-4A35-8922-8098A16AA2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7401EE7D-B85D-4C10-AB8C-71884EFB11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263E1BD4-0EB7-439C-B526-1176FB077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841249"/>
            <a:ext cx="5692953" cy="2587131"/>
          </a:xfrm>
        </p:spPr>
        <p:txBody>
          <a:bodyPr anchor="b">
            <a:normAutofit/>
          </a:bodyPr>
          <a:lstStyle/>
          <a:p>
            <a:r>
              <a:rPr lang="en-US" sz="4800" dirty="0">
                <a:solidFill>
                  <a:schemeClr val="bg1"/>
                </a:solidFill>
              </a:rPr>
              <a:t>2026 SOC Meeting  Per Capita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85E579-B2BE-13A9-C5A4-E0B5D88965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6383" y="3646048"/>
            <a:ext cx="5692953" cy="2860449"/>
          </a:xfrm>
        </p:spPr>
        <p:txBody>
          <a:bodyPr anchor="ctr">
            <a:normAutofit fontScale="92500" lnSpcReduction="20000"/>
          </a:bodyPr>
          <a:lstStyle/>
          <a:p>
            <a:endParaRPr lang="en-US" sz="1800" dirty="0">
              <a:solidFill>
                <a:schemeClr val="tx2"/>
              </a:solidFill>
            </a:endParaRPr>
          </a:p>
          <a:p>
            <a:r>
              <a:rPr lang="en-US" sz="1800" dirty="0">
                <a:solidFill>
                  <a:schemeClr val="tx2"/>
                </a:solidFill>
              </a:rPr>
              <a:t>Per Capita Bills are ready</a:t>
            </a:r>
          </a:p>
          <a:p>
            <a:r>
              <a:rPr lang="en-US" sz="1800" dirty="0">
                <a:solidFill>
                  <a:schemeClr val="tx2"/>
                </a:solidFill>
              </a:rPr>
              <a:t>Insurance charges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Billing Period Changed – 6 months later February 2026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Current Bill through January 2027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Billing Period Changed AGAIN – October 2026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July Bill will include charges for 8 months </a:t>
            </a:r>
          </a:p>
          <a:p>
            <a:pPr lvl="1"/>
            <a:r>
              <a:rPr lang="en-US" sz="1800" dirty="0">
                <a:solidFill>
                  <a:schemeClr val="tx2"/>
                </a:solidFill>
              </a:rPr>
              <a:t>Next Bill July 2027</a:t>
            </a:r>
          </a:p>
          <a:p>
            <a:r>
              <a:rPr lang="en-US" sz="1800" dirty="0">
                <a:solidFill>
                  <a:schemeClr val="tx2"/>
                </a:solidFill>
              </a:rPr>
              <a:t>Sorry </a:t>
            </a:r>
          </a:p>
          <a:p>
            <a:endParaRPr lang="en-US" sz="1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65210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299</Words>
  <Application>Microsoft Office PowerPoint</Application>
  <PresentationFormat>Widescreen</PresentationFormat>
  <Paragraphs>81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Aptos</vt:lpstr>
      <vt:lpstr>Aptos Display</vt:lpstr>
      <vt:lpstr>Arial</vt:lpstr>
      <vt:lpstr>Office Theme</vt:lpstr>
      <vt:lpstr>2026 School of Columbianism Meeting</vt:lpstr>
      <vt:lpstr>2026 SOC Meeting  Reports 1</vt:lpstr>
      <vt:lpstr>2026 SOC Meeting Reports 1</vt:lpstr>
      <vt:lpstr>2026 SOC Meeting Reports 2 Reports for Minute Books</vt:lpstr>
      <vt:lpstr>2026 SOC Meeting Reports 2 Reports for Minute Books</vt:lpstr>
      <vt:lpstr>2026 SOC Meeting Reports 2 Reports for Minute Books</vt:lpstr>
      <vt:lpstr>2026 SOC Meeting Reports 2 Reports for Minute Books</vt:lpstr>
      <vt:lpstr>2026 SOC Meeting Reports 2 Reports for Minute Books</vt:lpstr>
      <vt:lpstr>2026 SOC Meeting  Per Capita</vt:lpstr>
      <vt:lpstr>2026 SOC Meeting  Per Capita</vt:lpstr>
      <vt:lpstr>2026 SOC Meeting  Per Capita</vt:lpstr>
      <vt:lpstr>2026 SOC Meeting  Per Capita</vt:lpstr>
      <vt:lpstr>2026 SOC Meeting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Charles Hahn</dc:creator>
  <cp:lastModifiedBy>Charles Hahn</cp:lastModifiedBy>
  <cp:revision>7</cp:revision>
  <dcterms:created xsi:type="dcterms:W3CDTF">2026-01-14T20:54:35Z</dcterms:created>
  <dcterms:modified xsi:type="dcterms:W3CDTF">2026-07-25T02:00:35Z</dcterms:modified>
</cp:coreProperties>
</file>